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256" r:id="rId2"/>
    <p:sldId id="257" r:id="rId3"/>
    <p:sldId id="268" r:id="rId4"/>
    <p:sldId id="259" r:id="rId5"/>
    <p:sldId id="273" r:id="rId6"/>
    <p:sldId id="261" r:id="rId7"/>
    <p:sldId id="269" r:id="rId8"/>
    <p:sldId id="263" r:id="rId9"/>
    <p:sldId id="270" r:id="rId10"/>
    <p:sldId id="265" r:id="rId11"/>
    <p:sldId id="267" r:id="rId12"/>
    <p:sldId id="272" r:id="rId13"/>
    <p:sldId id="271" r:id="rId14"/>
  </p:sldIdLst>
  <p:sldSz cx="12192000" cy="6858000"/>
  <p:notesSz cx="6888163" cy="100187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6"/>
    <p:restoredTop sz="61126" autoAdjust="0"/>
  </p:normalViewPr>
  <p:slideViewPr>
    <p:cSldViewPr snapToGrid="0">
      <p:cViewPr varScale="1">
        <p:scale>
          <a:sx n="50" d="100"/>
          <a:sy n="50" d="100"/>
        </p:scale>
        <p:origin x="1786"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100"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UD デジタル 教科書体 NK-R" panose="02020400000000000000" pitchFamily="18" charset="-128"/>
                <a:ea typeface="UD デジタル 教科書体 NK-R" panose="02020400000000000000" pitchFamily="18"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1101"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UD デジタル 教科書体 NK-R" panose="02020400000000000000" pitchFamily="18" charset="-128"/>
                <a:ea typeface="UD デジタル 教科書体 NK-R" panose="02020400000000000000" pitchFamily="18"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1102"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dirty="0"/>
          </a:p>
        </p:txBody>
      </p:sp>
      <p:sp>
        <p:nvSpPr>
          <p:cNvPr id="1104"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UD デジタル 教科書体 NK-R" panose="02020400000000000000" pitchFamily="18" charset="-128"/>
                <a:ea typeface="UD デジタル 教科書体 NK-R" panose="02020400000000000000" pitchFamily="18"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1105"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lvl1pPr>
              <a:defRPr>
                <a:latin typeface="UD デジタル 教科書体 NK-R" panose="02020400000000000000" pitchFamily="18" charset="-128"/>
                <a:ea typeface="UD デジタル 教科書体 NK-R" panose="02020400000000000000" pitchFamily="18" charset="-128"/>
              </a:defRPr>
            </a:lvl1pPr>
          </a:lstStyle>
          <a:p>
            <a:pPr algn="r"/>
            <a:fld id="{00000000-1234-1234-1234-123412341234}" type="slidenum">
              <a:rPr lang="en-US" altLang="ja-JP" sz="1300" smtClean="0">
                <a:solidFill>
                  <a:schemeClr val="dk1"/>
                </a:solidFill>
              </a:rPr>
              <a:pPr algn="r"/>
              <a:t>‹#›</a:t>
            </a:fld>
            <a:endParaRPr lang="ja-JP" altLang="en-US" sz="1300" dirty="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D デジタル 教科書体 NK-R" panose="02020400000000000000" pitchFamily="18" charset="-128"/>
        <a:ea typeface="UD デジタル 教科書体 NK-R" panose="02020400000000000000" pitchFamily="18"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8" name="Google Shape;85;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9" name="Google Shape;86;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和食について食育クイズを出します。</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みんなで一緒に考えてみましょう。</a:t>
            </a:r>
            <a:endParaRPr dirty="0">
              <a:latin typeface="UD デジタル 教科書体 NK-R" panose="02020400000000000000" pitchFamily="18" charset="-128"/>
              <a:ea typeface="UD デジタル 教科書体 NK-R" panose="02020400000000000000" pitchFamily="18" charset="-128"/>
            </a:endParaRPr>
          </a:p>
        </p:txBody>
      </p:sp>
      <p:sp>
        <p:nvSpPr>
          <p:cNvPr id="1120" name="Google Shape;87;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en-US" altLang="ja-JP"/>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76" name="Google Shape;301;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77" name="Google Shape;302;p1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食育クイズ第5問。</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節分の日に玄関前にひいらぎの葉とある魚の頭を</a:t>
            </a:r>
            <a:r>
              <a:rPr lang="ja-JP" altLang="en-US" b="0" dirty="0">
                <a:latin typeface="UD デジタル 教科書体 NK-R" panose="02020400000000000000" pitchFamily="18" charset="-128"/>
                <a:ea typeface="UD デジタル 教科書体 NK-R" panose="02020400000000000000" pitchFamily="18" charset="-128"/>
              </a:rPr>
              <a:t>飾ります</a:t>
            </a:r>
            <a:r>
              <a:rPr lang="ja-JP" altLang="en-US" b="1" dirty="0">
                <a:latin typeface="UD デジタル 教科書体 NK-R" panose="02020400000000000000" pitchFamily="18" charset="-128"/>
                <a:ea typeface="UD デジタル 教科書体 NK-R" panose="02020400000000000000" pitchFamily="18" charset="-128"/>
              </a:rPr>
              <a:t>。</a:t>
            </a:r>
            <a:r>
              <a:rPr lang="ja-JP" dirty="0">
                <a:latin typeface="UD デジタル 教科書体 NK-R" panose="02020400000000000000" pitchFamily="18" charset="-128"/>
                <a:ea typeface="UD デジタル 教科書体 NK-R" panose="02020400000000000000" pitchFamily="18" charset="-128"/>
              </a:rPr>
              <a:t>それはなんの魚でしょう</a:t>
            </a:r>
            <a:r>
              <a:rPr lang="ja-JP" altLang="en-US" dirty="0">
                <a:latin typeface="UD デジタル 教科書体 NK-R" panose="02020400000000000000" pitchFamily="18" charset="-128"/>
                <a:ea typeface="UD デジタル 教科書体 NK-R" panose="02020400000000000000" pitchFamily="18" charset="-128"/>
              </a:rPr>
              <a:t>か</a:t>
            </a:r>
            <a:r>
              <a:rPr lang="ja-JP" dirty="0">
                <a:latin typeface="UD デジタル 教科書体 NK-R" panose="02020400000000000000" pitchFamily="18" charset="-128"/>
                <a:ea typeface="UD デジタル 教科書体 NK-R" panose="02020400000000000000" pitchFamily="18" charset="-128"/>
              </a:rPr>
              <a:t>？</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１．いわし</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２．さけ</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３．たい</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3つの中から選んでください。</a:t>
            </a:r>
            <a:endParaRPr lang="en-US" altLang="ja-JP"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endParaRPr lang="en-US" dirty="0">
              <a:latin typeface="UD デジタル 教科書体 NK-R" panose="02020400000000000000" pitchFamily="18" charset="-128"/>
              <a:ea typeface="UD デジタル 教科書体 NK-R" panose="02020400000000000000" pitchFamily="18" charset="-128"/>
            </a:endParaRPr>
          </a:p>
          <a:p>
            <a:r>
              <a:rPr lang="ja-JP" altLang="en-US" dirty="0"/>
              <a:t>答えは１です。</a:t>
            </a:r>
          </a:p>
          <a:p>
            <a:r>
              <a:rPr lang="ja-JP" altLang="en-US" dirty="0"/>
              <a:t>節分の日には、ひいらぎの葉と一緒にいわしの頭を玄関前に飾って、魔よけにする習慣の地域があります。</a:t>
            </a:r>
          </a:p>
          <a:p>
            <a:r>
              <a:rPr lang="ja-JP" altLang="en-US" dirty="0"/>
              <a:t>これはトゲがあるひいらぎの葉と、いわしの匂いを鬼が嫌って家に入ってこないためといわれています。</a:t>
            </a:r>
          </a:p>
          <a:p>
            <a:pPr marL="0" lvl="0" indent="0" algn="l" rtl="0">
              <a:spcBef>
                <a:spcPts val="0"/>
              </a:spcBef>
              <a:spcAft>
                <a:spcPts val="0"/>
              </a:spcAft>
              <a:buNone/>
            </a:pPr>
            <a:r>
              <a:rPr lang="ja-JP" altLang="en-US" dirty="0"/>
              <a:t>　　いわしは丸ごと食べられてカルシウムをとりやすい魚です。小骨に気をつけながら、よく噛んで食べましょう。</a:t>
            </a:r>
            <a:endParaRPr lang="ja-JP" altLang="en-US"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endParaRPr dirty="0">
              <a:latin typeface="UD デジタル 教科書体 NK-R" panose="02020400000000000000" pitchFamily="18" charset="-128"/>
              <a:ea typeface="UD デジタル 教科書体 NK-R" panose="02020400000000000000" pitchFamily="18" charset="-128"/>
            </a:endParaRPr>
          </a:p>
        </p:txBody>
      </p:sp>
      <p:sp>
        <p:nvSpPr>
          <p:cNvPr id="1178" name="Google Shape;303;p1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en-US" altLang="ja-JP" sz="1300" b="0" i="0" u="none" strike="noStrike" cap="none">
                <a:solidFill>
                  <a:srgbClr val="000000"/>
                </a:solidFill>
                <a:cs typeface="Calibri"/>
                <a:sym typeface="Calibri"/>
              </a:rPr>
              <a:t>10</a:t>
            </a:fld>
            <a:endParaRPr sz="1300" b="0" i="0" u="none" strike="noStrike" cap="none" dirty="0">
              <a:solidFill>
                <a:srgbClr val="000000"/>
              </a:solidFill>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13" name="Google Shape;350;p1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14" name="Google Shape;351;p1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食育クイズ第6問。</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お祝いの時は赤飯を食べます。なぜ、赤飯を食べるのでしょう？</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１．赤い色に病や災いをはらう力があると考えられていたから</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２．ごはんの色は赤い方が、派手だから</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３．赤い実のしぼり汁で米を炊くと香りがよいといわれていたから</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3つの中から選んでください。</a:t>
            </a:r>
            <a:endParaRPr lang="en-US" altLang="ja-JP"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endParaRPr lang="en-US"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答えは１です。</a:t>
            </a:r>
          </a:p>
          <a:p>
            <a:pPr marL="0" lvl="0" indent="0" algn="l" rtl="0">
              <a:spcBef>
                <a:spcPts val="0"/>
              </a:spcBef>
              <a:spcAft>
                <a:spcPts val="0"/>
              </a:spcAft>
              <a:buNone/>
            </a:pPr>
            <a:endParaRPr lang="ja-JP" altLang="en-US"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endParaRPr dirty="0">
              <a:latin typeface="UD デジタル 教科書体 NK-R" panose="02020400000000000000" pitchFamily="18" charset="-128"/>
              <a:ea typeface="UD デジタル 教科書体 NK-R" panose="02020400000000000000" pitchFamily="18" charset="-128"/>
            </a:endParaRPr>
          </a:p>
        </p:txBody>
      </p:sp>
      <p:sp>
        <p:nvSpPr>
          <p:cNvPr id="1215" name="Google Shape;352;p1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en-US" altLang="ja-JP" sz="1300" b="0" i="0" u="none" strike="noStrike" cap="none">
                <a:solidFill>
                  <a:srgbClr val="000000"/>
                </a:solidFill>
                <a:cs typeface="Calibri"/>
                <a:sym typeface="Calibri"/>
              </a:rPr>
              <a:t>11</a:t>
            </a:fld>
            <a:endParaRPr sz="1300" b="0" i="0" u="none" strike="noStrike" cap="none" dirty="0">
              <a:solidFill>
                <a:srgbClr val="000000"/>
              </a:solidFill>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 name="スライド イメージ プレースホルダー 1"/>
          <p:cNvSpPr>
            <a:spLocks noGrp="1" noRot="1" noChangeAspect="1"/>
          </p:cNvSpPr>
          <p:nvPr>
            <p:ph type="sldImg"/>
          </p:nvPr>
        </p:nvSpPr>
        <p:spPr/>
      </p:sp>
      <p:sp>
        <p:nvSpPr>
          <p:cNvPr id="1227" name="ノート プレースホルダー 2"/>
          <p:cNvSpPr>
            <a:spLocks noGrp="1"/>
          </p:cNvSpPr>
          <p:nvPr>
            <p:ph type="body" idx="1"/>
          </p:nvPr>
        </p:nvSpPr>
        <p:spPr/>
        <p:txBody>
          <a:bodyPr/>
          <a:lstStyle/>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赤飯は一般的に、もち米をあずきやささげの煮汁で赤く色づけして、蒸して作ったおこわのことをいいます。</a:t>
            </a:r>
          </a:p>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昔は、赤飯は葬式などの不幸なことが起きた時に食べられていたといわれていました。これは赤い色には病や災いをはらう力があるといわれていたからです。これが、「災い転じて福となす」という縁起直しから、お祝いごとのおめでたい時に食べられるようになったといわれています。ですから、現在でも葬式などで食べる地域もあります。</a:t>
            </a:r>
          </a:p>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現在では、おもに入学式や卒業式、結婚式などのお祝いのごちそうとして、食べ継がれています。</a:t>
            </a:r>
          </a:p>
          <a:p>
            <a:endParaRPr kumimoji="1" lang="ja-JP" altLang="en-US" dirty="0"/>
          </a:p>
        </p:txBody>
      </p:sp>
      <p:sp>
        <p:nvSpPr>
          <p:cNvPr id="1228" name="スライド番号プレースホルダー 3"/>
          <p:cNvSpPr>
            <a:spLocks noGrp="1"/>
          </p:cNvSpPr>
          <p:nvPr>
            <p:ph type="sldNum" idx="12"/>
          </p:nvPr>
        </p:nvSpPr>
        <p:spPr/>
        <p:txBody>
          <a:bodyPr/>
          <a:lstStyle/>
          <a:p>
            <a:pPr algn="r"/>
            <a:fld id="{00000000-1234-1234-1234-123412341234}" type="slidenum">
              <a:rPr lang="en-US" altLang="ja-JP" sz="1300" smtClean="0">
                <a:solidFill>
                  <a:schemeClr val="dk1"/>
                </a:solidFill>
              </a:rPr>
              <a:pPr algn="r"/>
              <a:t>12</a:t>
            </a:fld>
            <a:endParaRPr lang="ja-JP" altLang="en-US" sz="1300" dirty="0">
              <a:solidFill>
                <a:schemeClr val="dk1"/>
              </a:solidFill>
            </a:endParaRPr>
          </a:p>
        </p:txBody>
      </p:sp>
    </p:spTree>
    <p:extLst>
      <p:ext uri="{BB962C8B-B14F-4D97-AF65-F5344CB8AC3E}">
        <p14:creationId xmlns:p14="http://schemas.microsoft.com/office/powerpoint/2010/main" val="3364993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7" name="スライド イメージ プレースホルダー 1"/>
          <p:cNvSpPr>
            <a:spLocks noGrp="1" noRot="1" noChangeAspect="1"/>
          </p:cNvSpPr>
          <p:nvPr>
            <p:ph type="sldImg"/>
          </p:nvPr>
        </p:nvSpPr>
        <p:spPr/>
      </p:sp>
      <p:sp>
        <p:nvSpPr>
          <p:cNvPr id="1238" name="ノート プレースホルダー 2"/>
          <p:cNvSpPr>
            <a:spLocks noGrp="1"/>
          </p:cNvSpPr>
          <p:nvPr>
            <p:ph type="body" idx="1"/>
          </p:nvPr>
        </p:nvSpPr>
        <p:spPr/>
        <p:txBody>
          <a:bodyPr/>
          <a:lstStyle/>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今日は和食についてクイズを出しました。</a:t>
            </a:r>
          </a:p>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何問正解できましたか？</a:t>
            </a:r>
          </a:p>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和食は、日本が世界で誇れる伝統的な食文化です。みなさんも、和食を進んで食べるようにしましょう。</a:t>
            </a:r>
          </a:p>
          <a:p>
            <a:endParaRPr kumimoji="1" lang="ja-JP" altLang="en-US" dirty="0"/>
          </a:p>
        </p:txBody>
      </p:sp>
      <p:sp>
        <p:nvSpPr>
          <p:cNvPr id="1239" name="スライド番号プレースホルダー 3"/>
          <p:cNvSpPr>
            <a:spLocks noGrp="1"/>
          </p:cNvSpPr>
          <p:nvPr>
            <p:ph type="sldNum" idx="12"/>
          </p:nvPr>
        </p:nvSpPr>
        <p:spPr/>
        <p:txBody>
          <a:bodyPr/>
          <a:lstStyle/>
          <a:p>
            <a:pPr algn="r"/>
            <a:fld id="{00000000-1234-1234-1234-123412341234}" type="slidenum">
              <a:rPr lang="en-US" altLang="ja-JP" sz="1300" smtClean="0">
                <a:solidFill>
                  <a:schemeClr val="dk1"/>
                </a:solidFill>
              </a:rPr>
              <a:pPr algn="r"/>
              <a:t>13</a:t>
            </a:fld>
            <a:endParaRPr lang="ja-JP" altLang="en-US" sz="1300" dirty="0">
              <a:solidFill>
                <a:schemeClr val="dk1"/>
              </a:solidFill>
            </a:endParaRPr>
          </a:p>
        </p:txBody>
      </p:sp>
    </p:spTree>
    <p:extLst>
      <p:ext uri="{BB962C8B-B14F-4D97-AF65-F5344CB8AC3E}">
        <p14:creationId xmlns:p14="http://schemas.microsoft.com/office/powerpoint/2010/main" val="2958508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0" name="Google Shape;93;p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51" name="Google Shape;94;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食育クイズ第1問です。</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四角</a:t>
            </a:r>
            <a:r>
              <a:rPr lang="ja-JP" dirty="0">
                <a:latin typeface="UD デジタル 教科書体 NK-R" panose="02020400000000000000" pitchFamily="18" charset="-128"/>
                <a:ea typeface="UD デジタル 教科書体 NK-R" panose="02020400000000000000" pitchFamily="18" charset="-128"/>
              </a:rPr>
              <a:t>に入る数字はなんでしょうか</a:t>
            </a:r>
            <a:r>
              <a:rPr lang="ja-JP" altLang="en-US" dirty="0">
                <a:latin typeface="UD デジタル 教科書体 NK-R" panose="02020400000000000000" pitchFamily="18" charset="-128"/>
                <a:ea typeface="UD デジタル 教科書体 NK-R" panose="02020400000000000000" pitchFamily="18" charset="-128"/>
              </a:rPr>
              <a:t>。</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１</a:t>
            </a:r>
            <a:r>
              <a:rPr lang="ja-JP" altLang="en-US" dirty="0">
                <a:latin typeface="UD デジタル 教科書体 NK-R" panose="02020400000000000000" pitchFamily="18" charset="-128"/>
                <a:ea typeface="UD デジタル 教科書体 NK-R" panose="02020400000000000000" pitchFamily="18" charset="-128"/>
              </a:rPr>
              <a:t>、</a:t>
            </a:r>
            <a:r>
              <a:rPr lang="ja-JP" dirty="0">
                <a:latin typeface="UD デジタル 教科書体 NK-R" panose="02020400000000000000" pitchFamily="18" charset="-128"/>
                <a:ea typeface="UD デジタル 教科書体 NK-R" panose="02020400000000000000" pitchFamily="18" charset="-128"/>
              </a:rPr>
              <a:t>一と三</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２</a:t>
            </a:r>
            <a:r>
              <a:rPr lang="ja-JP" altLang="en-US" dirty="0">
                <a:latin typeface="UD デジタル 教科書体 NK-R" panose="02020400000000000000" pitchFamily="18" charset="-128"/>
                <a:ea typeface="UD デジタル 教科書体 NK-R" panose="02020400000000000000" pitchFamily="18" charset="-128"/>
              </a:rPr>
              <a:t>、</a:t>
            </a:r>
            <a:r>
              <a:rPr lang="ja-JP" dirty="0">
                <a:latin typeface="UD デジタル 教科書体 NK-R" panose="02020400000000000000" pitchFamily="18" charset="-128"/>
                <a:ea typeface="UD デジタル 教科書体 NK-R" panose="02020400000000000000" pitchFamily="18" charset="-128"/>
              </a:rPr>
              <a:t>二と三</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３</a:t>
            </a:r>
            <a:r>
              <a:rPr lang="ja-JP" altLang="en-US" dirty="0">
                <a:latin typeface="UD デジタル 教科書体 NK-R" panose="02020400000000000000" pitchFamily="18" charset="-128"/>
                <a:ea typeface="UD デジタル 教科書体 NK-R" panose="02020400000000000000" pitchFamily="18" charset="-128"/>
              </a:rPr>
              <a:t>、</a:t>
            </a:r>
            <a:r>
              <a:rPr lang="ja-JP" dirty="0">
                <a:latin typeface="UD デジタル 教科書体 NK-R" panose="02020400000000000000" pitchFamily="18" charset="-128"/>
                <a:ea typeface="UD デジタル 教科書体 NK-R" panose="02020400000000000000" pitchFamily="18" charset="-128"/>
              </a:rPr>
              <a:t>三と四</a:t>
            </a:r>
            <a:endParaRPr lang="en-US" altLang="ja-JP"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endParaRPr lang="en-US"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答えは１の一と三です。</a:t>
            </a:r>
            <a:endParaRPr lang="en-US" altLang="ja-JP"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en-US"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別スライドへ</a:t>
            </a:r>
            <a:r>
              <a:rPr lang="en-US" altLang="ja-JP" dirty="0">
                <a:latin typeface="UD デジタル 教科書体 NK-R" panose="02020400000000000000" pitchFamily="18" charset="-128"/>
                <a:ea typeface="UD デジタル 教科書体 NK-R" panose="02020400000000000000" pitchFamily="18" charset="-128"/>
              </a:rPr>
              <a:t>】</a:t>
            </a:r>
            <a:endParaRPr lang="ja-JP" altLang="en-US"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endParaRPr dirty="0">
              <a:latin typeface="UD デジタル 教科書体 NK-R" panose="02020400000000000000" pitchFamily="18" charset="-128"/>
              <a:ea typeface="UD デジタル 教科書体 NK-R" panose="02020400000000000000" pitchFamily="18" charset="-128"/>
            </a:endParaRPr>
          </a:p>
        </p:txBody>
      </p:sp>
      <p:sp>
        <p:nvSpPr>
          <p:cNvPr id="1152" name="Google Shape;95;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en-US" altLang="ja-JP" sz="1300" b="0" i="0" u="none" strike="noStrike" cap="none">
                <a:solidFill>
                  <a:srgbClr val="000000"/>
                </a:solidFill>
                <a:cs typeface="Calibri"/>
                <a:sym typeface="Calibri"/>
              </a:rPr>
              <a:t>2</a:t>
            </a:fld>
            <a:endParaRPr sz="1300" b="0" i="0" u="none" strike="noStrike" cap="none" dirty="0">
              <a:solidFill>
                <a:srgbClr val="000000"/>
              </a:solidFill>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 name="スライド イメージ プレースホルダー 1"/>
          <p:cNvSpPr>
            <a:spLocks noGrp="1" noRot="1" noChangeAspect="1"/>
          </p:cNvSpPr>
          <p:nvPr>
            <p:ph type="sldImg"/>
          </p:nvPr>
        </p:nvSpPr>
        <p:spPr/>
      </p:sp>
      <p:sp>
        <p:nvSpPr>
          <p:cNvPr id="1166" name="ノート プレースホルダー 2"/>
          <p:cNvSpPr>
            <a:spLocks noGrp="1"/>
          </p:cNvSpPr>
          <p:nvPr>
            <p:ph type="body" idx="1"/>
          </p:nvPr>
        </p:nvSpPr>
        <p:spPr/>
        <p:txBody>
          <a:bodyPr/>
          <a:lstStyle/>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主食であるごはんと、汁物の他に、魚や肉などのおかず</a:t>
            </a:r>
            <a:r>
              <a:rPr lang="en-US" altLang="ja-JP" dirty="0">
                <a:latin typeface="UD デジタル 教科書体 NK-R" panose="02020400000000000000" pitchFamily="18" charset="-128"/>
                <a:ea typeface="UD デジタル 教科書体 NK-R" panose="02020400000000000000" pitchFamily="18" charset="-128"/>
              </a:rPr>
              <a:t>1</a:t>
            </a:r>
            <a:r>
              <a:rPr lang="ja-JP" altLang="en-US" dirty="0">
                <a:latin typeface="UD デジタル 教科書体 NK-R" panose="02020400000000000000" pitchFamily="18" charset="-128"/>
                <a:ea typeface="UD デジタル 教科書体 NK-R" panose="02020400000000000000" pitchFamily="18" charset="-128"/>
              </a:rPr>
              <a:t>品、野菜などのおかずを２品。これを「一汁三菜」の食事と呼びます。</a:t>
            </a:r>
          </a:p>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この「一汁三菜」は、栄養のバランスがとれた理想的な食事になるといわれています。</a:t>
            </a:r>
          </a:p>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ごはんはおもにエネルギーに、肉や魚のおかずはおもに体をつくるもとになります。野菜のおかずはおもに体の調子をととのえてくれます。</a:t>
            </a:r>
          </a:p>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いろいろな食品を使うことができるので、さまざまな栄養素をとることができます。</a:t>
            </a:r>
          </a:p>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バランスよく栄養がとれるように、一汁三菜の食事を心がけましょう。</a:t>
            </a:r>
          </a:p>
        </p:txBody>
      </p:sp>
      <p:sp>
        <p:nvSpPr>
          <p:cNvPr id="1167" name="スライド番号プレースホルダー 3"/>
          <p:cNvSpPr>
            <a:spLocks noGrp="1"/>
          </p:cNvSpPr>
          <p:nvPr>
            <p:ph type="sldNum" idx="12"/>
          </p:nvPr>
        </p:nvSpPr>
        <p:spPr/>
        <p:txBody>
          <a:bodyPr/>
          <a:lstStyle/>
          <a:p>
            <a:pPr algn="r"/>
            <a:fld id="{00000000-1234-1234-1234-123412341234}" type="slidenum">
              <a:rPr lang="en-US" altLang="ja-JP" sz="1300" smtClean="0">
                <a:solidFill>
                  <a:schemeClr val="dk1"/>
                </a:solidFill>
              </a:rPr>
              <a:pPr algn="r"/>
              <a:t>3</a:t>
            </a:fld>
            <a:endParaRPr lang="ja-JP" altLang="en-US" sz="1300" dirty="0">
              <a:solidFill>
                <a:schemeClr val="dk1"/>
              </a:solidFill>
            </a:endParaRPr>
          </a:p>
        </p:txBody>
      </p:sp>
    </p:spTree>
    <p:extLst>
      <p:ext uri="{BB962C8B-B14F-4D97-AF65-F5344CB8AC3E}">
        <p14:creationId xmlns:p14="http://schemas.microsoft.com/office/powerpoint/2010/main" val="848558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93" name="Google Shape;144;p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94" name="Google Shape;145;p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食育クイズ第2問です。</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切り身の魚の盛りつけ方についてです。</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正しい魚の盛り付け方はどれでしょう？</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3つの中から選んでください。</a:t>
            </a:r>
            <a:endParaRPr lang="en-US" altLang="ja-JP"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endParaRPr lang="en-US"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答えは２です。</a:t>
            </a:r>
            <a:endParaRPr lang="en-US" altLang="ja-JP"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en-US"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別スライドへ</a:t>
            </a:r>
            <a:r>
              <a:rPr lang="en-US" altLang="ja-JP" dirty="0">
                <a:latin typeface="UD デジタル 教科書体 NK-R" panose="02020400000000000000" pitchFamily="18" charset="-128"/>
                <a:ea typeface="UD デジタル 教科書体 NK-R" panose="02020400000000000000" pitchFamily="18" charset="-128"/>
              </a:rPr>
              <a:t>】</a:t>
            </a:r>
            <a:endParaRPr lang="ja-JP" altLang="en-US"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endParaRPr dirty="0">
              <a:latin typeface="UD デジタル 教科書体 NK-R" panose="02020400000000000000" pitchFamily="18" charset="-128"/>
              <a:ea typeface="UD デジタル 教科書体 NK-R" panose="02020400000000000000" pitchFamily="18" charset="-128"/>
            </a:endParaRPr>
          </a:p>
        </p:txBody>
      </p:sp>
      <p:sp>
        <p:nvSpPr>
          <p:cNvPr id="1195" name="Google Shape;146;p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en-US" altLang="ja-JP" sz="1300" b="0" i="0" u="none" strike="noStrike" cap="none">
                <a:solidFill>
                  <a:srgbClr val="000000"/>
                </a:solidFill>
                <a:cs typeface="Calibri"/>
                <a:sym typeface="Calibri"/>
              </a:rPr>
              <a:t>4</a:t>
            </a:fld>
            <a:endParaRPr sz="1300" b="0" i="0" u="none" strike="noStrike" cap="none" dirty="0">
              <a:solidFill>
                <a:srgbClr val="000000"/>
              </a:solidFill>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 name="スライド イメージ プレースホルダー 1"/>
          <p:cNvSpPr>
            <a:spLocks noGrp="1" noRot="1" noChangeAspect="1"/>
          </p:cNvSpPr>
          <p:nvPr>
            <p:ph type="sldImg"/>
          </p:nvPr>
        </p:nvSpPr>
        <p:spPr/>
      </p:sp>
      <p:sp>
        <p:nvSpPr>
          <p:cNvPr id="1207" name="ノート プレースホルダー 2"/>
          <p:cNvSpPr>
            <a:spLocks noGrp="1"/>
          </p:cNvSpPr>
          <p:nvPr>
            <p:ph type="body" idx="1"/>
          </p:nvPr>
        </p:nvSpPr>
        <p:spPr/>
        <p:txBody>
          <a:bodyPr/>
          <a:lstStyle/>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魚の盛りつけ方にもマナーがあります。</a:t>
            </a:r>
          </a:p>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このように切り身の場合は、皮がついている方を奥に、魚の背の部分は左に、腹の部分は右になるように盛り付けます。</a:t>
            </a:r>
          </a:p>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どちらが背で、どちらが腹かわからない場合は、魚の構造を思い浮かべてみましょう。</a:t>
            </a:r>
          </a:p>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魚１尾丸ごと盛りつける場合は、頭が左になるように置きます。</a:t>
            </a:r>
          </a:p>
          <a:p>
            <a:endParaRPr kumimoji="1" lang="ja-JP" altLang="en-US" dirty="0"/>
          </a:p>
        </p:txBody>
      </p:sp>
      <p:sp>
        <p:nvSpPr>
          <p:cNvPr id="1208" name="スライド番号プレースホルダー 3"/>
          <p:cNvSpPr>
            <a:spLocks noGrp="1"/>
          </p:cNvSpPr>
          <p:nvPr>
            <p:ph type="sldNum" idx="12"/>
          </p:nvPr>
        </p:nvSpPr>
        <p:spPr/>
        <p:txBody>
          <a:bodyPr/>
          <a:lstStyle/>
          <a:p>
            <a:pPr algn="r"/>
            <a:fld id="{00000000-1234-1234-1234-123412341234}" type="slidenum">
              <a:rPr lang="en-US" altLang="ja-JP" sz="1300" smtClean="0">
                <a:solidFill>
                  <a:schemeClr val="dk1"/>
                </a:solidFill>
              </a:rPr>
              <a:pPr algn="r"/>
              <a:t>5</a:t>
            </a:fld>
            <a:endParaRPr lang="ja-JP" altLang="en-US" sz="1300" dirty="0">
              <a:solidFill>
                <a:schemeClr val="dk1"/>
              </a:solidFill>
            </a:endParaRPr>
          </a:p>
        </p:txBody>
      </p:sp>
    </p:spTree>
    <p:extLst>
      <p:ext uri="{BB962C8B-B14F-4D97-AF65-F5344CB8AC3E}">
        <p14:creationId xmlns:p14="http://schemas.microsoft.com/office/powerpoint/2010/main" val="2740887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7" name="Google Shape;183;p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28" name="Google Shape;184;p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食育クイズ第3問。</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バランスよく食べるための目安として、食品の頭文字を並べた言葉はどれでしょう？</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１．まごはかわいい</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２．まごはおもしろい</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３．まごはやさしい</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３つの中から選んでください。</a:t>
            </a:r>
            <a:endParaRPr lang="en-US" altLang="ja-JP"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endParaRPr lang="en-US"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答えは３です。</a:t>
            </a:r>
            <a:endParaRPr lang="en-US" altLang="ja-JP"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en-US"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別スライドへ</a:t>
            </a:r>
            <a:r>
              <a:rPr lang="en-US" altLang="ja-JP" dirty="0">
                <a:latin typeface="UD デジタル 教科書体 NK-R" panose="02020400000000000000" pitchFamily="18" charset="-128"/>
                <a:ea typeface="UD デジタル 教科書体 NK-R" panose="02020400000000000000" pitchFamily="18" charset="-128"/>
              </a:rPr>
              <a:t>】</a:t>
            </a:r>
            <a:endParaRPr lang="ja-JP" altLang="en-US"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 </a:t>
            </a:r>
            <a:endParaRPr dirty="0">
              <a:latin typeface="UD デジタル 教科書体 NK-R" panose="02020400000000000000" pitchFamily="18" charset="-128"/>
              <a:ea typeface="UD デジタル 教科書体 NK-R" panose="02020400000000000000" pitchFamily="18" charset="-128"/>
            </a:endParaRPr>
          </a:p>
        </p:txBody>
      </p:sp>
      <p:sp>
        <p:nvSpPr>
          <p:cNvPr id="1229" name="Google Shape;185;p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en-US" altLang="ja-JP" sz="1300" b="0" i="0" u="none" strike="noStrike" cap="none">
                <a:solidFill>
                  <a:srgbClr val="000000"/>
                </a:solidFill>
                <a:cs typeface="Calibri"/>
                <a:sym typeface="Calibri"/>
              </a:rPr>
              <a:t>6</a:t>
            </a:fld>
            <a:endParaRPr sz="1300" b="0" i="0" u="none" strike="noStrike" cap="none" dirty="0">
              <a:solidFill>
                <a:srgbClr val="000000"/>
              </a:solidFill>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 name="スライド イメージ プレースホルダー 1"/>
          <p:cNvSpPr>
            <a:spLocks noGrp="1" noRot="1" noChangeAspect="1"/>
          </p:cNvSpPr>
          <p:nvPr>
            <p:ph type="sldImg"/>
          </p:nvPr>
        </p:nvSpPr>
        <p:spPr/>
      </p:sp>
      <p:sp>
        <p:nvSpPr>
          <p:cNvPr id="1255" name="ノート プレースホルダー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dirty="0">
                <a:latin typeface="UD デジタル 教科書体 NK-R" panose="02020400000000000000" pitchFamily="18" charset="-128"/>
                <a:ea typeface="UD デジタル 教科書体 NK-R" panose="02020400000000000000" pitchFamily="18" charset="-128"/>
              </a:rPr>
              <a:t>「まごはやさしい」とは、「ま」は豆。</a:t>
            </a:r>
            <a:endParaRPr lang="en-US" altLang="ja-JP" dirty="0">
              <a:latin typeface="UD デジタル 教科書体 NK-R" panose="02020400000000000000" pitchFamily="18" charset="-128"/>
              <a:ea typeface="UD デジタル 教科書体 NK-R" panose="02020400000000000000" pitchFamily="18" charset="-128"/>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dirty="0">
                <a:latin typeface="UD デジタル 教科書体 NK-R" panose="02020400000000000000" pitchFamily="18" charset="-128"/>
                <a:ea typeface="UD デジタル 教科書体 NK-R" panose="02020400000000000000" pitchFamily="18" charset="-128"/>
              </a:rPr>
              <a:t>「ご」はごまなどの種実類。</a:t>
            </a:r>
            <a:endParaRPr lang="en-US" altLang="ja-JP" dirty="0">
              <a:latin typeface="UD デジタル 教科書体 NK-R" panose="02020400000000000000" pitchFamily="18" charset="-128"/>
              <a:ea typeface="UD デジタル 教科書体 NK-R" panose="02020400000000000000" pitchFamily="18" charset="-128"/>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dirty="0">
                <a:latin typeface="UD デジタル 教科書体 NK-R" panose="02020400000000000000" pitchFamily="18" charset="-128"/>
                <a:ea typeface="UD デジタル 教科書体 NK-R" panose="02020400000000000000" pitchFamily="18" charset="-128"/>
              </a:rPr>
              <a:t>「わ」はわかめなどの海藻類。</a:t>
            </a:r>
            <a:endParaRPr lang="en-US" altLang="ja-JP" dirty="0">
              <a:latin typeface="UD デジタル 教科書体 NK-R" panose="02020400000000000000" pitchFamily="18" charset="-128"/>
              <a:ea typeface="UD デジタル 教科書体 NK-R" panose="02020400000000000000" pitchFamily="18" charset="-128"/>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dirty="0">
                <a:latin typeface="UD デジタル 教科書体 NK-R" panose="02020400000000000000" pitchFamily="18" charset="-128"/>
                <a:ea typeface="UD デジタル 教科書体 NK-R" panose="02020400000000000000" pitchFamily="18" charset="-128"/>
              </a:rPr>
              <a:t>「や」は野菜。</a:t>
            </a:r>
            <a:endParaRPr lang="en-US" altLang="ja-JP" dirty="0">
              <a:latin typeface="UD デジタル 教科書体 NK-R" panose="02020400000000000000" pitchFamily="18" charset="-128"/>
              <a:ea typeface="UD デジタル 教科書体 NK-R" panose="02020400000000000000" pitchFamily="18" charset="-128"/>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dirty="0">
                <a:latin typeface="UD デジタル 教科書体 NK-R" panose="02020400000000000000" pitchFamily="18" charset="-128"/>
                <a:ea typeface="UD デジタル 教科書体 NK-R" panose="02020400000000000000" pitchFamily="18" charset="-128"/>
              </a:rPr>
              <a:t>「さ」は魚。</a:t>
            </a:r>
            <a:endParaRPr lang="en-US" altLang="ja-JP" dirty="0">
              <a:latin typeface="UD デジタル 教科書体 NK-R" panose="02020400000000000000" pitchFamily="18" charset="-128"/>
              <a:ea typeface="UD デジタル 教科書体 NK-R" panose="02020400000000000000" pitchFamily="18" charset="-128"/>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dirty="0">
                <a:latin typeface="UD デジタル 教科書体 NK-R" panose="02020400000000000000" pitchFamily="18" charset="-128"/>
                <a:ea typeface="UD デジタル 教科書体 NK-R" panose="02020400000000000000" pitchFamily="18" charset="-128"/>
              </a:rPr>
              <a:t>「し」はしいたけなどのきのこ類。</a:t>
            </a:r>
            <a:endParaRPr lang="en-US" altLang="ja-JP" dirty="0">
              <a:latin typeface="UD デジタル 教科書体 NK-R" panose="02020400000000000000" pitchFamily="18" charset="-128"/>
              <a:ea typeface="UD デジタル 教科書体 NK-R" panose="02020400000000000000" pitchFamily="18" charset="-128"/>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dirty="0">
                <a:latin typeface="UD デジタル 教科書体 NK-R" panose="02020400000000000000" pitchFamily="18" charset="-128"/>
                <a:ea typeface="UD デジタル 教科書体 NK-R" panose="02020400000000000000" pitchFamily="18" charset="-128"/>
              </a:rPr>
              <a:t>「い」はいも類の頭文字を並べた言葉です。</a:t>
            </a:r>
            <a:endParaRPr lang="en-US" altLang="ja-JP" dirty="0">
              <a:latin typeface="UD デジタル 教科書体 NK-R" panose="02020400000000000000" pitchFamily="18" charset="-128"/>
              <a:ea typeface="UD デジタル 教科書体 NK-R" panose="02020400000000000000" pitchFamily="18" charset="-128"/>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dirty="0">
                <a:latin typeface="UD デジタル 教科書体 NK-R" panose="02020400000000000000" pitchFamily="18" charset="-128"/>
                <a:ea typeface="UD デジタル 教科書体 NK-R" panose="02020400000000000000" pitchFamily="18" charset="-128"/>
              </a:rPr>
              <a:t>「まごはやさしい」は、生活習慣病を予防してくれたり、抵抗力を高めたり、骨を丈夫にしたりするなど健康によい食品ばかりです。</a:t>
            </a:r>
          </a:p>
          <a:p>
            <a:endParaRPr kumimoji="1" lang="ja-JP" altLang="en-US" dirty="0"/>
          </a:p>
        </p:txBody>
      </p:sp>
      <p:sp>
        <p:nvSpPr>
          <p:cNvPr id="1256" name="スライド番号プレースホルダー 3"/>
          <p:cNvSpPr>
            <a:spLocks noGrp="1"/>
          </p:cNvSpPr>
          <p:nvPr>
            <p:ph type="sldNum" idx="12"/>
          </p:nvPr>
        </p:nvSpPr>
        <p:spPr/>
        <p:txBody>
          <a:bodyPr/>
          <a:lstStyle/>
          <a:p>
            <a:pPr algn="r"/>
            <a:fld id="{00000000-1234-1234-1234-123412341234}" type="slidenum">
              <a:rPr lang="en-US" altLang="ja-JP" sz="1300" smtClean="0">
                <a:solidFill>
                  <a:schemeClr val="dk1"/>
                </a:solidFill>
              </a:rPr>
              <a:pPr algn="r"/>
              <a:t>7</a:t>
            </a:fld>
            <a:endParaRPr lang="ja-JP" altLang="en-US" sz="1300" dirty="0">
              <a:solidFill>
                <a:schemeClr val="dk1"/>
              </a:solidFill>
            </a:endParaRPr>
          </a:p>
        </p:txBody>
      </p:sp>
    </p:spTree>
    <p:extLst>
      <p:ext uri="{BB962C8B-B14F-4D97-AF65-F5344CB8AC3E}">
        <p14:creationId xmlns:p14="http://schemas.microsoft.com/office/powerpoint/2010/main" val="1368891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37" name="Google Shape;228;p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8" name="Google Shape;229;p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食育クイズ第4問です。</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１月７日に「春の七草」を入れて炊いたおかゆを食べる習慣があります。その理由は次のうちどれでしょうか？</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１．無病息災を願うため</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２．ごちそうを食べ続けた胃をいたわるため</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３．昔からの習慣だから</a:t>
            </a:r>
            <a:endParaRPr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dirty="0">
                <a:latin typeface="UD デジタル 教科書体 NK-R" panose="02020400000000000000" pitchFamily="18" charset="-128"/>
                <a:ea typeface="UD デジタル 教科書体 NK-R" panose="02020400000000000000" pitchFamily="18" charset="-128"/>
              </a:rPr>
              <a:t>3つの中から選んでください。</a:t>
            </a:r>
            <a:endParaRPr lang="en-US" altLang="ja-JP"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endParaRPr lang="en-US" dirty="0">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altLang="en-US" dirty="0"/>
              <a:t>答えは１、２、３のすべてです。</a:t>
            </a:r>
            <a:endParaRPr lang="en-US" altLang="ja-JP" dirty="0"/>
          </a:p>
          <a:p>
            <a:pPr marL="0" lvl="0" indent="0" algn="l" rtl="0">
              <a:spcBef>
                <a:spcPts val="0"/>
              </a:spcBef>
              <a:spcAft>
                <a:spcPts val="0"/>
              </a:spcAft>
              <a:buNone/>
            </a:pPr>
            <a:r>
              <a:rPr lang="en-US" altLang="ja-JP" dirty="0"/>
              <a:t>【</a:t>
            </a:r>
            <a:r>
              <a:rPr lang="ja-JP" altLang="en-US" dirty="0"/>
              <a:t>別スライドへ</a:t>
            </a:r>
            <a:r>
              <a:rPr lang="en-US" altLang="ja-JP" dirty="0"/>
              <a:t>】</a:t>
            </a:r>
            <a:endParaRPr lang="ja-JP" altLang="en-US" dirty="0"/>
          </a:p>
          <a:p>
            <a:pPr marL="0" lvl="0" indent="0" algn="l" rtl="0">
              <a:spcBef>
                <a:spcPts val="0"/>
              </a:spcBef>
              <a:spcAft>
                <a:spcPts val="0"/>
              </a:spcAft>
              <a:buNone/>
            </a:pPr>
            <a:endParaRPr dirty="0">
              <a:latin typeface="UD デジタル 教科書体 NK-R" panose="02020400000000000000" pitchFamily="18" charset="-128"/>
              <a:ea typeface="UD デジタル 教科書体 NK-R" panose="02020400000000000000" pitchFamily="18" charset="-128"/>
            </a:endParaRPr>
          </a:p>
        </p:txBody>
      </p:sp>
      <p:sp>
        <p:nvSpPr>
          <p:cNvPr id="1139" name="Google Shape;230;p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en-US" altLang="ja-JP" sz="1300" b="0" i="0" u="none" strike="noStrike" cap="none">
                <a:solidFill>
                  <a:srgbClr val="000000"/>
                </a:solidFill>
                <a:cs typeface="Calibri"/>
                <a:sym typeface="Calibri"/>
              </a:rPr>
              <a:t>8</a:t>
            </a:fld>
            <a:endParaRPr sz="1300" b="0" i="0" u="none" strike="noStrike" cap="none" dirty="0">
              <a:solidFill>
                <a:srgbClr val="000000"/>
              </a:solidFill>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 name="スライド イメージ プレースホルダー 1"/>
          <p:cNvSpPr>
            <a:spLocks noGrp="1" noRot="1" noChangeAspect="1"/>
          </p:cNvSpPr>
          <p:nvPr>
            <p:ph type="sldImg"/>
          </p:nvPr>
        </p:nvSpPr>
        <p:spPr/>
      </p:sp>
      <p:sp>
        <p:nvSpPr>
          <p:cNvPr id="1151" name="ノート プレースホルダー 2"/>
          <p:cNvSpPr>
            <a:spLocks noGrp="1"/>
          </p:cNvSpPr>
          <p:nvPr>
            <p:ph type="body" idx="1"/>
          </p:nvPr>
        </p:nvSpPr>
        <p:spPr/>
        <p:txBody>
          <a:bodyPr/>
          <a:lstStyle/>
          <a:p>
            <a:pPr marL="0" lvl="0" indent="0" algn="l" rtl="0">
              <a:spcBef>
                <a:spcPts val="0"/>
              </a:spcBef>
              <a:spcAft>
                <a:spcPts val="0"/>
              </a:spcAft>
              <a:buNone/>
            </a:pPr>
            <a:r>
              <a:rPr lang="ja-JP" altLang="en-US" dirty="0"/>
              <a:t>春の七草を入れて炊いたおかゆを一般に「七草がゆ」といいます。春の初めに生える若菜を食べることで１年の邪気をはらったり、無病息災　病気をせず、元気であること　を願いました。</a:t>
            </a:r>
          </a:p>
          <a:p>
            <a:pPr marL="0" lvl="0" indent="0" algn="l" rtl="0">
              <a:spcBef>
                <a:spcPts val="0"/>
              </a:spcBef>
              <a:spcAft>
                <a:spcPts val="0"/>
              </a:spcAft>
              <a:buNone/>
            </a:pPr>
            <a:r>
              <a:rPr lang="ja-JP" altLang="en-US" dirty="0"/>
              <a:t>春の七草とは「せり、なずな、ごぎょう、はこべら、ほとけのざ、すずな、すずしろ」をいいます。すずなは、かぶ、すずしろは、だいこんです。</a:t>
            </a:r>
          </a:p>
          <a:p>
            <a:pPr marL="0" lvl="0" indent="0" algn="l" rtl="0">
              <a:spcBef>
                <a:spcPts val="0"/>
              </a:spcBef>
              <a:spcAft>
                <a:spcPts val="0"/>
              </a:spcAft>
              <a:buNone/>
            </a:pPr>
            <a:r>
              <a:rPr lang="ja-JP" altLang="en-US" dirty="0"/>
              <a:t>だいこんやかぶには消化を高める働きがあり、正月料理をたくさん食べた胃をいたわります。</a:t>
            </a:r>
          </a:p>
          <a:p>
            <a:pPr marL="0" lvl="0" indent="0" algn="l" rtl="0">
              <a:spcBef>
                <a:spcPts val="0"/>
              </a:spcBef>
              <a:spcAft>
                <a:spcPts val="0"/>
              </a:spcAft>
              <a:buNone/>
            </a:pPr>
            <a:r>
              <a:rPr lang="ja-JP" altLang="en-US" dirty="0"/>
              <a:t>また、ビタミンや食物繊維も多いので、肌のツヤをよくし、風邪予防や便秘予防にも効果があります。</a:t>
            </a:r>
            <a:endParaRPr lang="ja-JP" altLang="en-US"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1152" name="スライド番号プレースホルダー 3"/>
          <p:cNvSpPr>
            <a:spLocks noGrp="1"/>
          </p:cNvSpPr>
          <p:nvPr>
            <p:ph type="sldNum" idx="12"/>
          </p:nvPr>
        </p:nvSpPr>
        <p:spPr/>
        <p:txBody>
          <a:bodyPr/>
          <a:lstStyle/>
          <a:p>
            <a:pPr algn="r"/>
            <a:fld id="{00000000-1234-1234-1234-123412341234}" type="slidenum">
              <a:rPr lang="en-US" altLang="ja-JP" sz="1300" smtClean="0">
                <a:solidFill>
                  <a:schemeClr val="dk1"/>
                </a:solidFill>
              </a:rPr>
              <a:pPr algn="r"/>
              <a:t>9</a:t>
            </a:fld>
            <a:endParaRPr lang="ja-JP" altLang="en-US" sz="1300" dirty="0">
              <a:solidFill>
                <a:schemeClr val="dk1"/>
              </a:solidFill>
            </a:endParaRPr>
          </a:p>
        </p:txBody>
      </p:sp>
    </p:spTree>
    <p:extLst>
      <p:ext uri="{BB962C8B-B14F-4D97-AF65-F5344CB8AC3E}">
        <p14:creationId xmlns:p14="http://schemas.microsoft.com/office/powerpoint/2010/main" val="4114998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
        <p:cNvGrpSpPr/>
        <p:nvPr/>
      </p:nvGrpSpPr>
      <p:grpSpPr>
        <a:xfrm>
          <a:off x="0" y="0"/>
          <a:ext cx="0" cy="0"/>
          <a:chOff x="0" y="0"/>
          <a:chExt cx="0" cy="0"/>
        </a:xfrm>
      </p:grpSpPr>
      <p:sp>
        <p:nvSpPr>
          <p:cNvPr id="1031" name="Google Shape;16;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atin typeface="UD デジタル 教科書体 NK-R" panose="02020400000000000000" pitchFamily="18" charset="-128"/>
                <a:ea typeface="UD デジタル 教科書体 NK-R" panose="02020400000000000000" pitchFamily="18"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32" name="Google Shape;17;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D デジタル 教科書体 NK-R" panose="02020400000000000000" pitchFamily="18" charset="-128"/>
                <a:ea typeface="UD デジタル 教科書体 NK-R" panose="02020400000000000000" pitchFamily="18" charset="-128"/>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033"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34"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35"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10;縦書きテキスト" type="vertTx">
  <p:cSld name="VERTICAL_TEXT">
    <p:spTree>
      <p:nvGrpSpPr>
        <p:cNvPr id="1" name=""/>
        <p:cNvGrpSpPr/>
        <p:nvPr/>
      </p:nvGrpSpPr>
      <p:grpSpPr>
        <a:xfrm>
          <a:off x="0" y="0"/>
          <a:ext cx="0" cy="0"/>
          <a:chOff x="0" y="0"/>
          <a:chExt cx="0" cy="0"/>
        </a:xfrm>
      </p:grpSpPr>
      <p:sp>
        <p:nvSpPr>
          <p:cNvPr id="1088"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D デジタル 教科書体 NK-R" panose="02020400000000000000" pitchFamily="18" charset="-128"/>
                <a:ea typeface="UD デジタル 教科書体 NK-R" panose="02020400000000000000" pitchFamily="18"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89"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D デジタル 教科書体 NK-R" panose="02020400000000000000" pitchFamily="18" charset="-128"/>
                <a:ea typeface="UD デジタル 教科書体 NK-R" panose="02020400000000000000" pitchFamily="18" charset="-128"/>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90"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91"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92"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
        <p:cNvGrpSpPr/>
        <p:nvPr/>
      </p:nvGrpSpPr>
      <p:grpSpPr>
        <a:xfrm>
          <a:off x="0" y="0"/>
          <a:ext cx="0" cy="0"/>
          <a:chOff x="0" y="0"/>
          <a:chExt cx="0" cy="0"/>
        </a:xfrm>
      </p:grpSpPr>
      <p:sp>
        <p:nvSpPr>
          <p:cNvPr id="1094"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D デジタル 教科書体 NK-R" panose="02020400000000000000" pitchFamily="18" charset="-128"/>
                <a:ea typeface="UD デジタル 教科書体 NK-R" panose="02020400000000000000" pitchFamily="18"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95"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D デジタル 教科書体 NK-R" panose="02020400000000000000" pitchFamily="18" charset="-128"/>
                <a:ea typeface="UD デジタル 教科書体 NK-R" panose="02020400000000000000" pitchFamily="18" charset="-128"/>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96"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97"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98"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
        <p:cNvGrpSpPr/>
        <p:nvPr/>
      </p:nvGrpSpPr>
      <p:grpSpPr>
        <a:xfrm>
          <a:off x="0" y="0"/>
          <a:ext cx="0" cy="0"/>
          <a:chOff x="0" y="0"/>
          <a:chExt cx="0" cy="0"/>
        </a:xfrm>
      </p:grpSpPr>
      <p:sp>
        <p:nvSpPr>
          <p:cNvPr id="1037" name="Google Shape;2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D デジタル 教科書体 NK-R" panose="02020400000000000000" pitchFamily="18" charset="-128"/>
                <a:ea typeface="UD デジタル 教科書体 NK-R" panose="02020400000000000000" pitchFamily="18"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38" name="Google Shape;23;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D デジタル 教科書体 NK-R" panose="02020400000000000000" pitchFamily="18" charset="-128"/>
                <a:ea typeface="UD デジタル 教科書体 NK-R" panose="02020400000000000000" pitchFamily="18" charset="-128"/>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39" name="Google Shape;2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40" name="Google Shape;2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41" name="Google Shape;2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
        <p:cNvGrpSpPr/>
        <p:nvPr/>
      </p:nvGrpSpPr>
      <p:grpSpPr>
        <a:xfrm>
          <a:off x="0" y="0"/>
          <a:ext cx="0" cy="0"/>
          <a:chOff x="0" y="0"/>
          <a:chExt cx="0" cy="0"/>
        </a:xfrm>
      </p:grpSpPr>
      <p:sp>
        <p:nvSpPr>
          <p:cNvPr id="1043" name="Google Shape;28;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atin typeface="UD デジタル 教科書体 NK-R" panose="02020400000000000000" pitchFamily="18" charset="-128"/>
                <a:ea typeface="UD デジタル 教科書体 NK-R" panose="02020400000000000000" pitchFamily="18"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44" name="Google Shape;29;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D デジタル 教科書体 NK-R" panose="02020400000000000000" pitchFamily="18" charset="-128"/>
                <a:ea typeface="UD デジタル 教科書体 NK-R" panose="02020400000000000000" pitchFamily="18" charset="-128"/>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1045" name="Google Shape;3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46" name="Google Shape;3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47" name="Google Shape;3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
        <p:cNvGrpSpPr/>
        <p:nvPr/>
      </p:nvGrpSpPr>
      <p:grpSpPr>
        <a:xfrm>
          <a:off x="0" y="0"/>
          <a:ext cx="0" cy="0"/>
          <a:chOff x="0" y="0"/>
          <a:chExt cx="0" cy="0"/>
        </a:xfrm>
      </p:grpSpPr>
      <p:sp>
        <p:nvSpPr>
          <p:cNvPr id="1049" name="Google Shape;3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D デジタル 教科書体 NK-R" panose="02020400000000000000" pitchFamily="18" charset="-128"/>
                <a:ea typeface="UD デジタル 教科書体 NK-R" panose="02020400000000000000" pitchFamily="18"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50"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D デジタル 教科書体 NK-R" panose="02020400000000000000" pitchFamily="18" charset="-128"/>
                <a:ea typeface="UD デジタル 教科書体 NK-R" panose="02020400000000000000" pitchFamily="18" charset="-128"/>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51"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D デジタル 教科書体 NK-R" panose="02020400000000000000" pitchFamily="18" charset="-128"/>
                <a:ea typeface="UD デジタル 教科書体 NK-R" panose="02020400000000000000" pitchFamily="18" charset="-128"/>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52" name="Google Shape;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53" name="Google Shape;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54" name="Google Shape;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
        <p:cNvGrpSpPr/>
        <p:nvPr/>
      </p:nvGrpSpPr>
      <p:grpSpPr>
        <a:xfrm>
          <a:off x="0" y="0"/>
          <a:ext cx="0" cy="0"/>
          <a:chOff x="0" y="0"/>
          <a:chExt cx="0" cy="0"/>
        </a:xfrm>
      </p:grpSpPr>
      <p:sp>
        <p:nvSpPr>
          <p:cNvPr id="1056" name="Google Shape;4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D デジタル 教科書体 NK-R" panose="02020400000000000000" pitchFamily="18" charset="-128"/>
                <a:ea typeface="UD デジタル 教科書体 NK-R" panose="02020400000000000000" pitchFamily="18"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57" name="Google Shape;42;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D デジタル 教科書体 NK-R" panose="02020400000000000000" pitchFamily="18" charset="-128"/>
                <a:ea typeface="UD デジタル 教科書体 NK-R" panose="02020400000000000000" pitchFamily="18" charset="-128"/>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058" name="Google Shape;43;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D デジタル 教科書体 NK-R" panose="02020400000000000000" pitchFamily="18" charset="-128"/>
                <a:ea typeface="UD デジタル 教科書体 NK-R" panose="02020400000000000000" pitchFamily="18" charset="-128"/>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59" name="Google Shape;44;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D デジタル 教科書体 NK-R" panose="02020400000000000000" pitchFamily="18" charset="-128"/>
                <a:ea typeface="UD デジタル 教科書体 NK-R" panose="02020400000000000000" pitchFamily="18" charset="-128"/>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060" name="Google Shape;45;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D デジタル 教科書体 NK-R" panose="02020400000000000000" pitchFamily="18" charset="-128"/>
                <a:ea typeface="UD デジタル 教科書体 NK-R" panose="02020400000000000000" pitchFamily="18" charset="-128"/>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61"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62"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63"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
        <p:cNvGrpSpPr/>
        <p:nvPr/>
      </p:nvGrpSpPr>
      <p:grpSpPr>
        <a:xfrm>
          <a:off x="0" y="0"/>
          <a:ext cx="0" cy="0"/>
          <a:chOff x="0" y="0"/>
          <a:chExt cx="0" cy="0"/>
        </a:xfrm>
      </p:grpSpPr>
      <p:sp>
        <p:nvSpPr>
          <p:cNvPr id="1065" name="Google Shape;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D デジタル 教科書体 NK-R" panose="02020400000000000000" pitchFamily="18" charset="-128"/>
                <a:ea typeface="UD デジタル 教科書体 NK-R" panose="02020400000000000000" pitchFamily="18"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66"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67"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68"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
        <p:cNvGrpSpPr/>
        <p:nvPr/>
      </p:nvGrpSpPr>
      <p:grpSpPr>
        <a:xfrm>
          <a:off x="0" y="0"/>
          <a:ext cx="0" cy="0"/>
          <a:chOff x="0" y="0"/>
          <a:chExt cx="0" cy="0"/>
        </a:xfrm>
      </p:grpSpPr>
      <p:sp>
        <p:nvSpPr>
          <p:cNvPr id="1070"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71"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72"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10;コンテンツ" type="objTx">
  <p:cSld name="OBJECT_WITH_CAPTION_TEXT">
    <p:spTree>
      <p:nvGrpSpPr>
        <p:cNvPr id="1" name=""/>
        <p:cNvGrpSpPr/>
        <p:nvPr/>
      </p:nvGrpSpPr>
      <p:grpSpPr>
        <a:xfrm>
          <a:off x="0" y="0"/>
          <a:ext cx="0" cy="0"/>
          <a:chOff x="0" y="0"/>
          <a:chExt cx="0" cy="0"/>
        </a:xfrm>
      </p:grpSpPr>
      <p:sp>
        <p:nvSpPr>
          <p:cNvPr id="1074"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atin typeface="UD デジタル 教科書体 NK-R" panose="02020400000000000000" pitchFamily="18" charset="-128"/>
                <a:ea typeface="UD デジタル 教科書体 NK-R" panose="02020400000000000000" pitchFamily="18"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75"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UD デジタル 教科書体 NK-R" panose="02020400000000000000" pitchFamily="18" charset="-128"/>
                <a:ea typeface="UD デジタル 教科書体 NK-R" panose="02020400000000000000" pitchFamily="18" charset="-128"/>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1076"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D デジタル 教科書体 NK-R" panose="02020400000000000000" pitchFamily="18" charset="-128"/>
                <a:ea typeface="UD デジタル 教科書体 NK-R" panose="02020400000000000000" pitchFamily="18" charset="-128"/>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077"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78"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79"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
        <p:cNvGrpSpPr/>
        <p:nvPr/>
      </p:nvGrpSpPr>
      <p:grpSpPr>
        <a:xfrm>
          <a:off x="0" y="0"/>
          <a:ext cx="0" cy="0"/>
          <a:chOff x="0" y="0"/>
          <a:chExt cx="0" cy="0"/>
        </a:xfrm>
      </p:grpSpPr>
      <p:sp>
        <p:nvSpPr>
          <p:cNvPr id="1081"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atin typeface="UD デジタル 教科書体 NK-R" panose="02020400000000000000" pitchFamily="18" charset="-128"/>
                <a:ea typeface="UD デジタル 教科書体 NK-R" panose="02020400000000000000" pitchFamily="18"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82" name="Google Shape;67;p23"/>
          <p:cNvSpPr>
            <a:spLocks noGrp="1"/>
          </p:cNvSpPr>
          <p:nvPr>
            <p:ph type="pic" idx="2"/>
          </p:nvPr>
        </p:nvSpPr>
        <p:spPr>
          <a:xfrm>
            <a:off x="5183188" y="987425"/>
            <a:ext cx="6172200" cy="4873625"/>
          </a:xfrm>
          <a:prstGeom prst="rect">
            <a:avLst/>
          </a:prstGeom>
          <a:noFill/>
          <a:ln>
            <a:noFill/>
          </a:ln>
        </p:spPr>
      </p:sp>
      <p:sp>
        <p:nvSpPr>
          <p:cNvPr id="1083"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D デジタル 教科書体 NK-R" panose="02020400000000000000" pitchFamily="18" charset="-128"/>
                <a:ea typeface="UD デジタル 教科書体 NK-R" panose="02020400000000000000" pitchFamily="18" charset="-128"/>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084"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85"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1086"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025"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026"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027"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D デジタル 教科書体 NK-R" panose="02020400000000000000" pitchFamily="18" charset="-128"/>
                <a:ea typeface="UD デジタル 教科書体 NK-R" panose="02020400000000000000" pitchFamily="18"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1028"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D デジタル 教科書体 NK-R" panose="02020400000000000000" pitchFamily="18" charset="-128"/>
                <a:ea typeface="UD デジタル 教科書体 NK-R" panose="02020400000000000000" pitchFamily="18"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1029"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D デジタル 教科書体 NK-R" panose="02020400000000000000" pitchFamily="18" charset="-128"/>
                <a:ea typeface="UD デジタル 教科書体 NK-R" panose="02020400000000000000" pitchFamily="18" charset="-128"/>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D デジタル 教科書体 NK-R" panose="02020400000000000000" pitchFamily="18" charset="-128"/>
          <a:ea typeface="UD デジタル 教科書体 NK-R" panose="02020400000000000000" pitchFamily="18"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D デジタル 教科書体 NK-R" panose="02020400000000000000" pitchFamily="18" charset="-128"/>
          <a:ea typeface="UD デジタル 教科書体 NK-R" panose="02020400000000000000" pitchFamily="18"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microsoft.com/office/2007/relationships/media" Target="../media/media20.mp3"/><Relationship Id="rId7" Type="http://schemas.openxmlformats.org/officeDocument/2006/relationships/slideLayout" Target="../slideLayouts/slideLayout2.xml"/><Relationship Id="rId12" Type="http://schemas.openxmlformats.org/officeDocument/2006/relationships/image" Target="../media/image3.png"/><Relationship Id="rId2" Type="http://schemas.microsoft.com/office/2007/relationships/media" Target="../media/media19.mp3"/><Relationship Id="rId1" Type="http://schemas.openxmlformats.org/officeDocument/2006/relationships/audio" Target="NULL" TargetMode="External"/><Relationship Id="rId6" Type="http://schemas.openxmlformats.org/officeDocument/2006/relationships/audio" Target="../media/media21.mp3"/><Relationship Id="rId11" Type="http://schemas.openxmlformats.org/officeDocument/2006/relationships/image" Target="../media/image34.png"/><Relationship Id="rId5" Type="http://schemas.microsoft.com/office/2007/relationships/media" Target="../media/media21.mp3"/><Relationship Id="rId10" Type="http://schemas.openxmlformats.org/officeDocument/2006/relationships/image" Target="../media/image33.png"/><Relationship Id="rId4" Type="http://schemas.openxmlformats.org/officeDocument/2006/relationships/audio" Target="../media/media20.mp3"/><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NULL" TargetMode="External"/><Relationship Id="rId7" Type="http://schemas.openxmlformats.org/officeDocument/2006/relationships/image" Target="../media/image35.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microsoft.com/office/2007/relationships/media" Target="../media/media23.mp3"/></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12" Type="http://schemas.openxmlformats.org/officeDocument/2006/relationships/image" Target="../media/image42.png"/><Relationship Id="rId2" Type="http://schemas.microsoft.com/office/2007/relationships/media" Target="../media/media23.mp3"/><Relationship Id="rId1" Type="http://schemas.openxmlformats.org/officeDocument/2006/relationships/audio" Target="NULL" TargetMode="Externa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notesSlide" Target="../notesSlides/notesSlide12.xml"/><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3.mp3"/><Relationship Id="rId1" Type="http://schemas.openxmlformats.org/officeDocument/2006/relationships/audio" Target="NULL" TargetMode="External"/><Relationship Id="rId6" Type="http://schemas.openxmlformats.org/officeDocument/2006/relationships/image" Target="../media/image43.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microsoft.com/office/2007/relationships/media" Target="../media/media3.mp3"/></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NULL" TargetMode="External"/><Relationship Id="rId7" Type="http://schemas.openxmlformats.org/officeDocument/2006/relationships/image" Target="../media/image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microsoft.com/office/2007/relationships/media" Target="../media/media5.mp3"/><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NULL" TargetMode="External"/><Relationship Id="rId7" Type="http://schemas.openxmlformats.org/officeDocument/2006/relationships/image" Target="../media/image1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microsoft.com/office/2007/relationships/media" Target="../media/media7.mp3"/><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audio" Target="../media/media11.mp3"/><Relationship Id="rId13" Type="http://schemas.microsoft.com/office/2007/relationships/media" Target="../media/media14.mp3"/><Relationship Id="rId18" Type="http://schemas.openxmlformats.org/officeDocument/2006/relationships/notesSlide" Target="../notesSlides/notesSlide7.xml"/><Relationship Id="rId26" Type="http://schemas.openxmlformats.org/officeDocument/2006/relationships/image" Target="../media/image21.png"/><Relationship Id="rId3" Type="http://schemas.microsoft.com/office/2007/relationships/media" Target="../media/media9.mp3"/><Relationship Id="rId21" Type="http://schemas.openxmlformats.org/officeDocument/2006/relationships/image" Target="../media/image16.png"/><Relationship Id="rId7" Type="http://schemas.microsoft.com/office/2007/relationships/media" Target="../media/media11.mp3"/><Relationship Id="rId12" Type="http://schemas.openxmlformats.org/officeDocument/2006/relationships/audio" Target="../media/media13.mp3"/><Relationship Id="rId17" Type="http://schemas.openxmlformats.org/officeDocument/2006/relationships/slideLayout" Target="../slideLayouts/slideLayout2.xml"/><Relationship Id="rId25" Type="http://schemas.openxmlformats.org/officeDocument/2006/relationships/image" Target="../media/image20.png"/><Relationship Id="rId2" Type="http://schemas.openxmlformats.org/officeDocument/2006/relationships/audio" Target="../media/media8.mp3"/><Relationship Id="rId16" Type="http://schemas.openxmlformats.org/officeDocument/2006/relationships/audio" Target="../media/media15.mp3"/><Relationship Id="rId20" Type="http://schemas.openxmlformats.org/officeDocument/2006/relationships/image" Target="../media/image15.png"/><Relationship Id="rId1" Type="http://schemas.microsoft.com/office/2007/relationships/media" Target="../media/media8.mp3"/><Relationship Id="rId6" Type="http://schemas.openxmlformats.org/officeDocument/2006/relationships/audio" Target="../media/media10.mp3"/><Relationship Id="rId11" Type="http://schemas.microsoft.com/office/2007/relationships/media" Target="../media/media13.mp3"/><Relationship Id="rId24" Type="http://schemas.openxmlformats.org/officeDocument/2006/relationships/image" Target="../media/image19.png"/><Relationship Id="rId5" Type="http://schemas.microsoft.com/office/2007/relationships/media" Target="../media/media10.mp3"/><Relationship Id="rId15" Type="http://schemas.microsoft.com/office/2007/relationships/media" Target="../media/media15.mp3"/><Relationship Id="rId23" Type="http://schemas.openxmlformats.org/officeDocument/2006/relationships/image" Target="../media/image18.png"/><Relationship Id="rId10" Type="http://schemas.openxmlformats.org/officeDocument/2006/relationships/audio" Target="../media/media12.mp3"/><Relationship Id="rId19" Type="http://schemas.openxmlformats.org/officeDocument/2006/relationships/image" Target="../media/image14.png"/><Relationship Id="rId4" Type="http://schemas.openxmlformats.org/officeDocument/2006/relationships/audio" Target="../media/media9.mp3"/><Relationship Id="rId9" Type="http://schemas.microsoft.com/office/2007/relationships/media" Target="../media/media12.mp3"/><Relationship Id="rId14" Type="http://schemas.openxmlformats.org/officeDocument/2006/relationships/audio" Target="../media/media14.mp3"/><Relationship Id="rId22"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2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microsoft.com/office/2007/relationships/media" Target="../media/media17.mp3"/><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microsoft.com/office/2007/relationships/media" Target="../media/media18.mp3"/><Relationship Id="rId7" Type="http://schemas.openxmlformats.org/officeDocument/2006/relationships/image" Target="../media/image3.png"/><Relationship Id="rId12" Type="http://schemas.openxmlformats.org/officeDocument/2006/relationships/image" Target="../media/image28.png"/><Relationship Id="rId2" Type="http://schemas.microsoft.com/office/2007/relationships/media" Target="../media/media17.mp3"/><Relationship Id="rId1" Type="http://schemas.openxmlformats.org/officeDocument/2006/relationships/audio" Target="NULL" TargetMode="External"/><Relationship Id="rId6" Type="http://schemas.openxmlformats.org/officeDocument/2006/relationships/notesSlide" Target="../notesSlides/notesSlide9.xml"/><Relationship Id="rId11" Type="http://schemas.openxmlformats.org/officeDocument/2006/relationships/image" Target="../media/image27.png"/><Relationship Id="rId5" Type="http://schemas.openxmlformats.org/officeDocument/2006/relationships/slideLayout" Target="../slideLayouts/slideLayout2.xml"/><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audio" Target="../media/media18.mp3"/><Relationship Id="rId9" Type="http://schemas.openxmlformats.org/officeDocument/2006/relationships/image" Target="../media/image25.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Google Shape;89;p1"/>
          <p:cNvSpPr txBox="1">
            <a:spLocks noGrp="1"/>
          </p:cNvSpPr>
          <p:nvPr>
            <p:ph type="ctrTitle"/>
          </p:nvPr>
        </p:nvSpPr>
        <p:spPr>
          <a:xfrm>
            <a:off x="970382" y="296354"/>
            <a:ext cx="10483074" cy="184180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2060"/>
              </a:buClr>
              <a:buSzPts val="8000"/>
              <a:buFont typeface="Arial"/>
              <a:buNone/>
            </a:pPr>
            <a:r>
              <a:rPr lang="ja-JP" sz="8000" dirty="0">
                <a:solidFill>
                  <a:srgbClr val="002060"/>
                </a:solidFill>
                <a:latin typeface="UD デジタル 教科書体 NK-B" panose="020B0400000000000000" pitchFamily="18" charset="-128"/>
                <a:ea typeface="UD デジタル 教科書体 NK-B" panose="020B0400000000000000" pitchFamily="18" charset="-128"/>
                <a:sym typeface="Arial"/>
              </a:rPr>
              <a:t>食育クイズ（和食編）</a:t>
            </a:r>
            <a:endParaRPr sz="8000" dirty="0">
              <a:solidFill>
                <a:srgbClr val="002060"/>
              </a:solidFill>
              <a:latin typeface="UD デジタル 教科書体 NK-B" panose="020B0400000000000000" pitchFamily="18" charset="-128"/>
              <a:ea typeface="UD デジタル 教科書体 NK-B" panose="020B0400000000000000" pitchFamily="18" charset="-128"/>
              <a:sym typeface="Arial"/>
            </a:endParaRPr>
          </a:p>
        </p:txBody>
      </p:sp>
      <p:sp>
        <p:nvSpPr>
          <p:cNvPr id="1108" name="Google Shape;90;p1"/>
          <p:cNvSpPr txBox="1">
            <a:spLocks noGrp="1"/>
          </p:cNvSpPr>
          <p:nvPr>
            <p:ph type="subTitle" idx="1"/>
          </p:nvPr>
        </p:nvSpPr>
        <p:spPr>
          <a:xfrm>
            <a:off x="472645" y="2414319"/>
            <a:ext cx="11206104" cy="293364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5400"/>
              <a:buNone/>
            </a:pPr>
            <a:r>
              <a:rPr lang="ja-JP" sz="5400" dirty="0">
                <a:latin typeface="UD デジタル 教科書体 NK-B" panose="02020700000000000000" pitchFamily="18" charset="-128"/>
                <a:ea typeface="UD デジタル 教科書体 NK-B" panose="02020700000000000000" pitchFamily="18" charset="-128"/>
                <a:sym typeface="Arial"/>
              </a:rPr>
              <a:t>～みんなでクイズに挑戦しよう！～</a:t>
            </a:r>
            <a:endParaRPr sz="5400" dirty="0">
              <a:latin typeface="UD デジタル 教科書体 NK-B" panose="02020700000000000000" pitchFamily="18" charset="-128"/>
              <a:ea typeface="UD デジタル 教科書体 NK-B" panose="02020700000000000000" pitchFamily="18" charset="-128"/>
            </a:endParaRPr>
          </a:p>
        </p:txBody>
      </p:sp>
      <p:sp>
        <p:nvSpPr>
          <p:cNvPr id="1109" name="Google Shape;106;p2"/>
          <p:cNvSpPr txBox="1"/>
          <p:nvPr/>
        </p:nvSpPr>
        <p:spPr>
          <a:xfrm>
            <a:off x="1844415" y="568708"/>
            <a:ext cx="1776481" cy="461624"/>
          </a:xfrm>
          <a:prstGeom prst="rect">
            <a:avLst/>
          </a:prstGeom>
          <a:noFill/>
          <a:ln>
            <a:noFill/>
          </a:ln>
        </p:spPr>
        <p:txBody>
          <a:bodyPr spcFirstLastPara="1" wrap="square" lIns="91425" tIns="45700" rIns="91425" bIns="45700" anchor="t" anchorCtr="0">
            <a:spAutoFit/>
          </a:bodyPr>
          <a:lstStyle/>
          <a:p>
            <a:pPr lvl="0" algn="ctr"/>
            <a:r>
              <a:rPr lang="ja-JP" altLang="en-US" sz="2400" dirty="0">
                <a:latin typeface="UD デジタル 教科書体 NK-B" panose="02020700000000000000" pitchFamily="18" charset="-128"/>
                <a:ea typeface="UD デジタル 教科書体 NK-B" panose="02020700000000000000" pitchFamily="18" charset="-128"/>
                <a:cs typeface="Calibri"/>
                <a:sym typeface="Calibri"/>
              </a:rPr>
              <a:t>しょくいく</a:t>
            </a:r>
            <a:endParaRPr dirty="0">
              <a:latin typeface="UD デジタル 教科書体 NK-B" panose="02020700000000000000" pitchFamily="18" charset="-128"/>
              <a:ea typeface="UD デジタル 教科書体 NK-B" panose="02020700000000000000" pitchFamily="18" charset="-128"/>
            </a:endParaRPr>
          </a:p>
        </p:txBody>
      </p:sp>
      <p:sp>
        <p:nvSpPr>
          <p:cNvPr id="1110" name="Google Shape;106;p2"/>
          <p:cNvSpPr txBox="1"/>
          <p:nvPr/>
        </p:nvSpPr>
        <p:spPr>
          <a:xfrm>
            <a:off x="6962953" y="568708"/>
            <a:ext cx="3044757" cy="461624"/>
          </a:xfrm>
          <a:prstGeom prst="rect">
            <a:avLst/>
          </a:prstGeom>
          <a:noFill/>
          <a:ln>
            <a:noFill/>
          </a:ln>
        </p:spPr>
        <p:txBody>
          <a:bodyPr spcFirstLastPara="1" wrap="square" lIns="91425" tIns="45700" rIns="91425" bIns="45700" anchor="t" anchorCtr="0">
            <a:spAutoFit/>
          </a:bodyPr>
          <a:lstStyle/>
          <a:p>
            <a:pPr lvl="0" algn="ctr"/>
            <a:r>
              <a:rPr lang="ja-JP" altLang="en-US" sz="2400" dirty="0">
                <a:latin typeface="UD デジタル 教科書体 NK-B" panose="02020700000000000000" pitchFamily="18" charset="-128"/>
                <a:ea typeface="UD デジタル 教科書体 NK-B" panose="02020700000000000000" pitchFamily="18" charset="-128"/>
                <a:cs typeface="Calibri"/>
                <a:sym typeface="Calibri"/>
              </a:rPr>
              <a:t>わしょくへん</a:t>
            </a:r>
            <a:endParaRPr dirty="0">
              <a:latin typeface="UD デジタル 教科書体 NK-B" panose="02020700000000000000" pitchFamily="18" charset="-128"/>
              <a:ea typeface="UD デジタル 教科書体 NK-B" panose="02020700000000000000" pitchFamily="18" charset="-128"/>
            </a:endParaRPr>
          </a:p>
        </p:txBody>
      </p:sp>
      <p:sp>
        <p:nvSpPr>
          <p:cNvPr id="1111" name="Google Shape;106;p2"/>
          <p:cNvSpPr txBox="1"/>
          <p:nvPr/>
        </p:nvSpPr>
        <p:spPr>
          <a:xfrm>
            <a:off x="6665098" y="2039121"/>
            <a:ext cx="1776481" cy="461624"/>
          </a:xfrm>
          <a:prstGeom prst="rect">
            <a:avLst/>
          </a:prstGeom>
          <a:noFill/>
          <a:ln>
            <a:noFill/>
          </a:ln>
        </p:spPr>
        <p:txBody>
          <a:bodyPr spcFirstLastPara="1" wrap="square" lIns="91425" tIns="45700" rIns="91425" bIns="45700" anchor="t" anchorCtr="0">
            <a:spAutoFit/>
          </a:bodyPr>
          <a:lstStyle/>
          <a:p>
            <a:pPr lvl="0" algn="ctr"/>
            <a:r>
              <a:rPr lang="ja-JP" altLang="en-US" sz="2400" dirty="0">
                <a:latin typeface="UD デジタル 教科書体 NK-B" panose="02020700000000000000" pitchFamily="18" charset="-128"/>
                <a:ea typeface="UD デジタル 教科書体 NK-B" panose="02020700000000000000" pitchFamily="18" charset="-128"/>
                <a:cs typeface="Calibri"/>
                <a:sym typeface="Calibri"/>
              </a:rPr>
              <a:t>ちょうせん</a:t>
            </a:r>
            <a:endParaRPr dirty="0">
              <a:latin typeface="UD デジタル 教科書体 NK-B" panose="02020700000000000000" pitchFamily="18" charset="-128"/>
              <a:ea typeface="UD デジタル 教科書体 NK-B" panose="02020700000000000000" pitchFamily="18" charset="-128"/>
            </a:endParaRPr>
          </a:p>
        </p:txBody>
      </p:sp>
      <p:grpSp>
        <p:nvGrpSpPr>
          <p:cNvPr id="1112" name="グループ 315"/>
          <p:cNvGrpSpPr/>
          <p:nvPr/>
        </p:nvGrpSpPr>
        <p:grpSpPr>
          <a:xfrm>
            <a:off x="4478521" y="3222691"/>
            <a:ext cx="3481445" cy="3261355"/>
            <a:chOff x="4714817" y="3620091"/>
            <a:chExt cx="3481445" cy="3261355"/>
          </a:xfrm>
        </p:grpSpPr>
        <p:pic>
          <p:nvPicPr>
            <p:cNvPr id="1113" name="図 5" descr="レゴのキャラクター_x000a__x000a_中程度の精度で自動的に生成された説明"/>
            <p:cNvPicPr>
              <a:picLocks noChangeAspect="1"/>
            </p:cNvPicPr>
            <p:nvPr/>
          </p:nvPicPr>
          <p:blipFill>
            <a:blip r:embed="rId5"/>
            <a:stretch>
              <a:fillRect/>
            </a:stretch>
          </p:blipFill>
          <p:spPr>
            <a:xfrm>
              <a:off x="6202236" y="3625894"/>
              <a:ext cx="1994026" cy="3255552"/>
            </a:xfrm>
            <a:prstGeom prst="rect">
              <a:avLst/>
            </a:prstGeom>
          </p:spPr>
        </p:pic>
        <p:pic>
          <p:nvPicPr>
            <p:cNvPr id="1114" name="図 7" descr="おもちゃ, レゴ, 画面 が含まれている画像_x000a__x000a_自動的に生成された説明"/>
            <p:cNvPicPr>
              <a:picLocks noChangeAspect="1"/>
            </p:cNvPicPr>
            <p:nvPr/>
          </p:nvPicPr>
          <p:blipFill>
            <a:blip r:embed="rId6"/>
            <a:stretch>
              <a:fillRect/>
            </a:stretch>
          </p:blipFill>
          <p:spPr>
            <a:xfrm>
              <a:off x="4714817" y="3620091"/>
              <a:ext cx="1994026" cy="3255553"/>
            </a:xfrm>
            <a:prstGeom prst="rect">
              <a:avLst/>
            </a:prstGeom>
          </p:spPr>
        </p:pic>
      </p:grpSp>
      <p:pic>
        <p:nvPicPr>
          <p:cNvPr id="1115" name="4288250764851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09216" y="6274769"/>
            <a:ext cx="487363" cy="487363"/>
          </a:xfrm>
          <a:prstGeom prst="rect">
            <a:avLst/>
          </a:prstGeom>
        </p:spPr>
      </p:pic>
      <p:sp>
        <p:nvSpPr>
          <p:cNvPr id="1116" name="テキスト ボックス 2"/>
          <p:cNvSpPr txBox="1"/>
          <p:nvPr/>
        </p:nvSpPr>
        <p:spPr>
          <a:xfrm>
            <a:off x="8886816" y="5890678"/>
            <a:ext cx="2791933" cy="707886"/>
          </a:xfrm>
          <a:prstGeom prst="rect">
            <a:avLst/>
          </a:prstGeom>
          <a:noFill/>
        </p:spPr>
        <p:txBody>
          <a:bodyPr wrap="square" rtlCol="0">
            <a:spAutoFit/>
          </a:bodyPr>
          <a:lstStyle/>
          <a:p>
            <a:r>
              <a:rPr kumimoji="1" lang="ja-JP" altLang="en-US" sz="2000" dirty="0">
                <a:latin typeface="UD デジタル 教科書体 NK-R" panose="02020400000000000000" pitchFamily="18" charset="-128"/>
                <a:ea typeface="UD デジタル 教科書体 NK-R" panose="02020400000000000000" pitchFamily="18" charset="-128"/>
              </a:rPr>
              <a:t>絵：いらすとや</a:t>
            </a:r>
            <a:endParaRPr kumimoji="1" lang="en-US" altLang="ja-JP" sz="2000" dirty="0">
              <a:latin typeface="UD デジタル 教科書体 NK-R" panose="02020400000000000000" pitchFamily="18" charset="-128"/>
              <a:ea typeface="UD デジタル 教科書体 NK-R" panose="02020400000000000000" pitchFamily="18" charset="-128"/>
            </a:endParaRPr>
          </a:p>
          <a:p>
            <a:r>
              <a:rPr kumimoji="1" lang="ja-JP" altLang="en-US" sz="2000" dirty="0">
                <a:latin typeface="UD デジタル 教科書体 NK-R" panose="02020400000000000000" pitchFamily="18" charset="-128"/>
                <a:ea typeface="UD デジタル 教科書体 NK-R" panose="02020400000000000000" pitchFamily="18" charset="-128"/>
              </a:rPr>
              <a:t>ナレーション：🄫音読さん</a:t>
            </a:r>
            <a:endParaRPr kumimoji="1" lang="en-US" altLang="ja-JP" sz="2000" dirty="0">
              <a:latin typeface="UD デジタル 教科書体 NK-R" panose="02020400000000000000" pitchFamily="18" charset="-128"/>
              <a:ea typeface="UD デジタル 教科書体 NK-R" panose="02020400000000000000" pitchFamily="18" charset="-128"/>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80" fill="hold"/>
                                        <p:tgtEl>
                                          <p:spTgt spid="11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Google Shape;305;p10"/>
          <p:cNvSpPr txBox="1">
            <a:spLocks noGrp="1"/>
          </p:cNvSpPr>
          <p:nvPr>
            <p:ph type="title"/>
          </p:nvPr>
        </p:nvSpPr>
        <p:spPr>
          <a:xfrm>
            <a:off x="3113881" y="673895"/>
            <a:ext cx="8974763" cy="1548720"/>
          </a:xfrm>
          <a:prstGeom prst="rect">
            <a:avLst/>
          </a:prstGeom>
          <a:noFill/>
          <a:ln>
            <a:noFill/>
          </a:ln>
        </p:spPr>
        <p:txBody>
          <a:bodyPr spcFirstLastPara="1" wrap="square" lIns="91425" tIns="45700" rIns="91425" bIns="45700" anchor="t" anchorCtr="0">
            <a:normAutofit fontScale="90000"/>
          </a:bodyPr>
          <a:lstStyle/>
          <a:p>
            <a:pPr marL="809625" lvl="0" indent="-809625" algn="just" rtl="0">
              <a:lnSpc>
                <a:spcPct val="120000"/>
              </a:lnSpc>
              <a:spcBef>
                <a:spcPts val="0"/>
              </a:spcBef>
              <a:spcAft>
                <a:spcPts val="0"/>
              </a:spcAft>
              <a:buClr>
                <a:schemeClr val="dk1"/>
              </a:buClr>
              <a:buSzPct val="100000"/>
              <a:buFont typeface="Arial"/>
              <a:buNone/>
            </a:pPr>
            <a:r>
              <a:rPr lang="ja-JP" altLang="en-US" sz="4000" dirty="0"/>
              <a:t>　　　</a:t>
            </a:r>
            <a:r>
              <a:rPr lang="ja-JP" sz="4000" dirty="0"/>
              <a:t>節分の日に玄関前にひいらぎの葉とある</a:t>
            </a:r>
            <a:br>
              <a:rPr lang="en-US" altLang="ja-JP" sz="4000" dirty="0"/>
            </a:br>
            <a:r>
              <a:rPr lang="ja-JP" sz="4000" dirty="0"/>
              <a:t>魚の頭を</a:t>
            </a:r>
            <a:r>
              <a:rPr lang="ja-JP" altLang="en-US" sz="4000" dirty="0"/>
              <a:t>飾り</a:t>
            </a:r>
            <a:r>
              <a:rPr lang="ja-JP" sz="4000" dirty="0"/>
              <a:t>ます。なんの魚でしょう</a:t>
            </a:r>
            <a:r>
              <a:rPr lang="ja-JP" altLang="en-US" sz="4000" dirty="0"/>
              <a:t>か</a:t>
            </a:r>
            <a:r>
              <a:rPr lang="ja-JP" sz="4000" dirty="0"/>
              <a:t>？</a:t>
            </a:r>
            <a:endParaRPr sz="4000" dirty="0"/>
          </a:p>
        </p:txBody>
      </p:sp>
      <p:sp>
        <p:nvSpPr>
          <p:cNvPr id="1155" name="Google Shape;306;p10"/>
          <p:cNvSpPr txBox="1"/>
          <p:nvPr/>
        </p:nvSpPr>
        <p:spPr>
          <a:xfrm>
            <a:off x="816061" y="3301053"/>
            <a:ext cx="3149515"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１．いわし</a:t>
            </a:r>
            <a:endParaRPr sz="1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56" name="Google Shape;307;p10"/>
          <p:cNvSpPr txBox="1"/>
          <p:nvPr/>
        </p:nvSpPr>
        <p:spPr>
          <a:xfrm>
            <a:off x="5183981" y="3301053"/>
            <a:ext cx="1928812"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２．さけ</a:t>
            </a:r>
            <a:endParaRPr sz="1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57" name="Google Shape;308;p10"/>
          <p:cNvSpPr txBox="1"/>
          <p:nvPr/>
        </p:nvSpPr>
        <p:spPr>
          <a:xfrm>
            <a:off x="9032498" y="3305453"/>
            <a:ext cx="2159000"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３．たい</a:t>
            </a:r>
            <a:endParaRPr dirty="0">
              <a:latin typeface="UD デジタル 教科書体 NK-R" panose="02020400000000000000" pitchFamily="18" charset="-128"/>
              <a:ea typeface="UD デジタル 教科書体 NK-R" panose="02020400000000000000" pitchFamily="18" charset="-128"/>
            </a:endParaRPr>
          </a:p>
        </p:txBody>
      </p:sp>
      <p:sp>
        <p:nvSpPr>
          <p:cNvPr id="1158" name="Google Shape;309;p10"/>
          <p:cNvSpPr txBox="1"/>
          <p:nvPr/>
        </p:nvSpPr>
        <p:spPr>
          <a:xfrm>
            <a:off x="3832022" y="531017"/>
            <a:ext cx="107303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せつ</a:t>
            </a:r>
            <a:r>
              <a:rPr lang="ja-JP" altLang="en-US"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ぶん</a:t>
            </a:r>
            <a:endParaRPr dirty="0">
              <a:latin typeface="UD デジタル 教科書体 NK-R" panose="02020400000000000000" pitchFamily="18" charset="-128"/>
              <a:ea typeface="UD デジタル 教科書体 NK-R" panose="02020400000000000000" pitchFamily="18" charset="-128"/>
            </a:endParaRPr>
          </a:p>
        </p:txBody>
      </p:sp>
      <p:sp>
        <p:nvSpPr>
          <p:cNvPr id="1159" name="Google Shape;311;p10"/>
          <p:cNvSpPr txBox="1"/>
          <p:nvPr/>
        </p:nvSpPr>
        <p:spPr>
          <a:xfrm>
            <a:off x="5223926" y="540006"/>
            <a:ext cx="619125" cy="338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ひ</a:t>
            </a:r>
            <a:endParaRPr dirty="0">
              <a:latin typeface="UD デジタル 教科書体 NK-R" panose="02020400000000000000" pitchFamily="18" charset="-128"/>
              <a:ea typeface="UD デジタル 教科書体 NK-R" panose="02020400000000000000" pitchFamily="18" charset="-128"/>
            </a:endParaRPr>
          </a:p>
        </p:txBody>
      </p:sp>
      <p:sp>
        <p:nvSpPr>
          <p:cNvPr id="1160" name="Google Shape;312;p10"/>
          <p:cNvSpPr txBox="1"/>
          <p:nvPr/>
        </p:nvSpPr>
        <p:spPr>
          <a:xfrm>
            <a:off x="6141024" y="540005"/>
            <a:ext cx="165743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げん</a:t>
            </a:r>
            <a:r>
              <a:rPr lang="ja-JP" altLang="en-US"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かんまえ</a:t>
            </a:r>
            <a:endParaRPr dirty="0">
              <a:latin typeface="UD デジタル 教科書体 NK-R" panose="02020400000000000000" pitchFamily="18" charset="-128"/>
              <a:ea typeface="UD デジタル 教科書体 NK-R" panose="02020400000000000000" pitchFamily="18" charset="-128"/>
            </a:endParaRPr>
          </a:p>
        </p:txBody>
      </p:sp>
      <p:sp>
        <p:nvSpPr>
          <p:cNvPr id="1161" name="Google Shape;315;p10"/>
          <p:cNvSpPr txBox="1"/>
          <p:nvPr/>
        </p:nvSpPr>
        <p:spPr>
          <a:xfrm>
            <a:off x="5503691" y="1228715"/>
            <a:ext cx="100085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cs typeface="Calibri"/>
                <a:sym typeface="Calibri"/>
              </a:rPr>
              <a:t>かざ</a:t>
            </a:r>
            <a:endParaRPr dirty="0">
              <a:latin typeface="UD デジタル 教科書体 NK-R" panose="02020400000000000000" pitchFamily="18" charset="-128"/>
              <a:ea typeface="UD デジタル 教科書体 NK-R" panose="02020400000000000000" pitchFamily="18" charset="-128"/>
            </a:endParaRPr>
          </a:p>
        </p:txBody>
      </p:sp>
      <p:sp>
        <p:nvSpPr>
          <p:cNvPr id="1162" name="Google Shape;316;p10"/>
          <p:cNvSpPr txBox="1"/>
          <p:nvPr/>
        </p:nvSpPr>
        <p:spPr>
          <a:xfrm>
            <a:off x="8532073" y="1247634"/>
            <a:ext cx="1000850" cy="3381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さかな</a:t>
            </a:r>
            <a:endParaRPr dirty="0">
              <a:latin typeface="UD デジタル 教科書体 NK-R" panose="02020400000000000000" pitchFamily="18" charset="-128"/>
              <a:ea typeface="UD デジタル 教科書体 NK-R" panose="02020400000000000000" pitchFamily="18" charset="-128"/>
            </a:endParaRPr>
          </a:p>
        </p:txBody>
      </p:sp>
      <p:sp>
        <p:nvSpPr>
          <p:cNvPr id="1163" name="Google Shape;317;p10"/>
          <p:cNvSpPr txBox="1"/>
          <p:nvPr/>
        </p:nvSpPr>
        <p:spPr>
          <a:xfrm>
            <a:off x="10363464" y="540005"/>
            <a:ext cx="458787" cy="3381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は</a:t>
            </a:r>
            <a:endParaRPr dirty="0">
              <a:latin typeface="UD デジタル 教科書体 NK-R" panose="02020400000000000000" pitchFamily="18" charset="-128"/>
              <a:ea typeface="UD デジタル 教科書体 NK-R" panose="02020400000000000000" pitchFamily="18" charset="-128"/>
            </a:endParaRPr>
          </a:p>
        </p:txBody>
      </p:sp>
      <p:sp>
        <p:nvSpPr>
          <p:cNvPr id="1164" name="Google Shape;318;p10"/>
          <p:cNvSpPr txBox="1"/>
          <p:nvPr/>
        </p:nvSpPr>
        <p:spPr>
          <a:xfrm>
            <a:off x="3791052" y="1228715"/>
            <a:ext cx="893763" cy="3381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さかな</a:t>
            </a:r>
            <a:endParaRPr dirty="0">
              <a:latin typeface="UD デジタル 教科書体 NK-R" panose="02020400000000000000" pitchFamily="18" charset="-128"/>
              <a:ea typeface="UD デジタル 教科書体 NK-R" panose="02020400000000000000" pitchFamily="18" charset="-128"/>
            </a:endParaRPr>
          </a:p>
        </p:txBody>
      </p:sp>
      <p:sp>
        <p:nvSpPr>
          <p:cNvPr id="1165" name="Google Shape;319;p10"/>
          <p:cNvSpPr txBox="1"/>
          <p:nvPr/>
        </p:nvSpPr>
        <p:spPr>
          <a:xfrm>
            <a:off x="4684815" y="1265913"/>
            <a:ext cx="893763" cy="3381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あたま</a:t>
            </a:r>
            <a:endParaRPr dirty="0">
              <a:latin typeface="UD デジタル 教科書体 NK-R" panose="02020400000000000000" pitchFamily="18" charset="-128"/>
              <a:ea typeface="UD デジタル 教科書体 NK-R" panose="02020400000000000000" pitchFamily="18" charset="-128"/>
            </a:endParaRPr>
          </a:p>
        </p:txBody>
      </p:sp>
      <p:sp>
        <p:nvSpPr>
          <p:cNvPr id="1166" name="Google Shape;323;p10"/>
          <p:cNvSpPr/>
          <p:nvPr/>
        </p:nvSpPr>
        <p:spPr>
          <a:xfrm>
            <a:off x="-299965" y="770372"/>
            <a:ext cx="493525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食育クイズ⑤</a:t>
            </a:r>
            <a:endParaRPr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sp>
        <p:nvSpPr>
          <p:cNvPr id="1167" name="Google Shape;116;p2"/>
          <p:cNvSpPr/>
          <p:nvPr/>
        </p:nvSpPr>
        <p:spPr>
          <a:xfrm>
            <a:off x="-89154" y="501651"/>
            <a:ext cx="2959362"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しょくいく</a:t>
            </a:r>
            <a:endParaRPr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pic>
        <p:nvPicPr>
          <p:cNvPr id="1168" name="図 3" descr="リモコン, 暗い, テーブル, 座る が含まれている画像_x000a__x000a_自動的に生成された説明"/>
          <p:cNvPicPr>
            <a:picLocks noChangeAspect="1"/>
          </p:cNvPicPr>
          <p:nvPr/>
        </p:nvPicPr>
        <p:blipFill>
          <a:blip r:embed="rId9"/>
          <a:stretch>
            <a:fillRect/>
          </a:stretch>
        </p:blipFill>
        <p:spPr>
          <a:xfrm>
            <a:off x="103356" y="3796807"/>
            <a:ext cx="3794321" cy="2689225"/>
          </a:xfrm>
          <a:prstGeom prst="rect">
            <a:avLst/>
          </a:prstGeom>
        </p:spPr>
      </p:pic>
      <p:pic>
        <p:nvPicPr>
          <p:cNvPr id="1169" name="図 5" descr="魚, 暗い, 大きい, テーブル が含まれている画像_x000a__x000a_自動的に生成された説明"/>
          <p:cNvPicPr>
            <a:picLocks noChangeAspect="1"/>
          </p:cNvPicPr>
          <p:nvPr/>
        </p:nvPicPr>
        <p:blipFill>
          <a:blip r:embed="rId10"/>
          <a:stretch>
            <a:fillRect/>
          </a:stretch>
        </p:blipFill>
        <p:spPr>
          <a:xfrm>
            <a:off x="4282282" y="3796807"/>
            <a:ext cx="3813843" cy="2335979"/>
          </a:xfrm>
          <a:prstGeom prst="rect">
            <a:avLst/>
          </a:prstGeom>
        </p:spPr>
      </p:pic>
      <p:pic>
        <p:nvPicPr>
          <p:cNvPr id="1170" name="図 7" descr="動物, 魚 が含まれている画像_x000a__x000a_自動的に生成された説明"/>
          <p:cNvPicPr>
            <a:picLocks noChangeAspect="1"/>
          </p:cNvPicPr>
          <p:nvPr/>
        </p:nvPicPr>
        <p:blipFill>
          <a:blip r:embed="rId11"/>
          <a:stretch>
            <a:fillRect/>
          </a:stretch>
        </p:blipFill>
        <p:spPr>
          <a:xfrm>
            <a:off x="8359398" y="3567953"/>
            <a:ext cx="3505200" cy="2918079"/>
          </a:xfrm>
          <a:prstGeom prst="rect">
            <a:avLst/>
          </a:prstGeom>
        </p:spPr>
      </p:pic>
      <p:pic>
        <p:nvPicPr>
          <p:cNvPr id="1171" name="9">
            <a:hlinkClick r:id="" action="ppaction://media"/>
          </p:cNvPr>
          <p:cNvPicPr>
            <a:picLocks noChangeAspect="1"/>
          </p:cNvPicPr>
          <p:nvPr>
            <a:audioFile r:link="rId1"/>
            <p:extLst>
              <p:ext uri="{DAA4B4D4-6D71-4841-9C94-3DE7FCFB9230}">
                <p14:media xmlns:p14="http://schemas.microsoft.com/office/powerpoint/2010/main" r:embed="rId2">
                  <p14:trim st="8487"/>
                </p14:media>
              </p:ext>
            </p:extLst>
          </p:nvPr>
        </p:nvPicPr>
        <p:blipFill>
          <a:blip r:embed="rId12"/>
          <a:stretch>
            <a:fillRect/>
          </a:stretch>
        </p:blipFill>
        <p:spPr>
          <a:xfrm>
            <a:off x="11601281" y="5295739"/>
            <a:ext cx="487363" cy="487363"/>
          </a:xfrm>
          <a:prstGeom prst="rect">
            <a:avLst/>
          </a:prstGeom>
        </p:spPr>
      </p:pic>
      <p:sp>
        <p:nvSpPr>
          <p:cNvPr id="1172" name="Google Shape;348;p11"/>
          <p:cNvSpPr/>
          <p:nvPr/>
        </p:nvSpPr>
        <p:spPr>
          <a:xfrm>
            <a:off x="748507" y="3153493"/>
            <a:ext cx="798513" cy="796925"/>
          </a:xfrm>
          <a:prstGeom prst="donut">
            <a:avLst>
              <a:gd name="adj" fmla="val 11885"/>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sym typeface="Arial"/>
            </a:endParaRPr>
          </a:p>
        </p:txBody>
      </p:sp>
      <p:pic>
        <p:nvPicPr>
          <p:cNvPr id="1173" name="652910911492674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601281" y="4325661"/>
            <a:ext cx="487363" cy="487363"/>
          </a:xfrm>
          <a:prstGeom prst="rect">
            <a:avLst/>
          </a:prstGeom>
        </p:spPr>
      </p:pic>
      <p:pic>
        <p:nvPicPr>
          <p:cNvPr id="1174" name="6529109114927255">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489258" y="6132786"/>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24" fill="hold"/>
                                        <p:tgtEl>
                                          <p:spTgt spid="1173"/>
                                        </p:tgtEl>
                                      </p:cBhvr>
                                    </p:cmd>
                                  </p:childTnLst>
                                </p:cTn>
                              </p:par>
                            </p:childTnLst>
                          </p:cTn>
                        </p:par>
                        <p:par>
                          <p:cTn id="7" fill="hold">
                            <p:stCondLst>
                              <p:cond delay="8424"/>
                            </p:stCondLst>
                            <p:childTnLst>
                              <p:par>
                                <p:cTn id="8" presetID="1" presetClass="mediacall" presetSubtype="0" fill="hold" nodeType="afterEffect">
                                  <p:stCondLst>
                                    <p:cond delay="0"/>
                                  </p:stCondLst>
                                  <p:childTnLst>
                                    <p:cmd type="call" cmd="playFrom(0.0)">
                                      <p:cBhvr>
                                        <p:cTn id="9" dur="8685" fill="hold"/>
                                        <p:tgtEl>
                                          <p:spTgt spid="1171"/>
                                        </p:tgtEl>
                                      </p:cBhvr>
                                    </p:cmd>
                                  </p:childTnLst>
                                </p:cTn>
                              </p:par>
                            </p:childTnLst>
                          </p:cTn>
                        </p:par>
                        <p:par>
                          <p:cTn id="10" fill="hold">
                            <p:stCondLst>
                              <p:cond delay="17109"/>
                            </p:stCondLst>
                            <p:childTnLst>
                              <p:par>
                                <p:cTn id="11" presetID="1" presetClass="entr" presetSubtype="0" fill="hold" grpId="0" nodeType="afterEffect">
                                  <p:stCondLst>
                                    <p:cond delay="10000"/>
                                  </p:stCondLst>
                                  <p:childTnLst>
                                    <p:set>
                                      <p:cBhvr>
                                        <p:cTn id="12" dur="1" fill="hold">
                                          <p:stCondLst>
                                            <p:cond delay="0"/>
                                          </p:stCondLst>
                                        </p:cTn>
                                        <p:tgtEl>
                                          <p:spTgt spid="1172"/>
                                        </p:tgtEl>
                                        <p:attrNameLst>
                                          <p:attrName>style.visibility</p:attrName>
                                        </p:attrNameLst>
                                      </p:cBhvr>
                                      <p:to>
                                        <p:strVal val="visible"/>
                                      </p:to>
                                    </p:set>
                                  </p:childTnLst>
                                </p:cTn>
                              </p:par>
                              <p:par>
                                <p:cTn id="13" presetID="1" presetClass="mediacall" presetSubtype="0" fill="hold" nodeType="withEffect">
                                  <p:stCondLst>
                                    <p:cond delay="10000"/>
                                  </p:stCondLst>
                                  <p:childTnLst>
                                    <p:cmd type="call" cmd="playFrom(0.0)">
                                      <p:cBhvr>
                                        <p:cTn id="14" dur="27504" fill="hold"/>
                                        <p:tgtEl>
                                          <p:spTgt spid="11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1171"/>
                </p:tgtEl>
              </p:cMediaNode>
            </p:audio>
            <p:audio>
              <p:cMediaNode vol="80000" showWhenStopped="0">
                <p:cTn id="16" fill="hold" display="0">
                  <p:stCondLst>
                    <p:cond delay="indefinite"/>
                  </p:stCondLst>
                  <p:endCondLst>
                    <p:cond evt="onStopAudio" delay="0">
                      <p:tgtEl>
                        <p:sldTgt/>
                      </p:tgtEl>
                    </p:cond>
                  </p:endCondLst>
                </p:cTn>
                <p:tgtEl>
                  <p:spTgt spid="1173"/>
                </p:tgtEl>
              </p:cMediaNode>
            </p:audio>
            <p:audio>
              <p:cMediaNode vol="80000" showWhenStopped="0">
                <p:cTn id="17" fill="hold" display="0">
                  <p:stCondLst>
                    <p:cond delay="indefinite"/>
                  </p:stCondLst>
                  <p:endCondLst>
                    <p:cond evt="onStopAudio" delay="0">
                      <p:tgtEl>
                        <p:sldTgt/>
                      </p:tgtEl>
                    </p:cond>
                  </p:endCondLst>
                </p:cTn>
                <p:tgtEl>
                  <p:spTgt spid="1174"/>
                </p:tgtEl>
              </p:cMediaNode>
            </p:audio>
          </p:childTnLst>
        </p:cTn>
      </p:par>
    </p:tnLst>
    <p:bldLst>
      <p:bldP spid="11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 name="Google Shape;355;p12"/>
          <p:cNvSpPr txBox="1">
            <a:spLocks noGrp="1"/>
          </p:cNvSpPr>
          <p:nvPr>
            <p:ph type="title"/>
          </p:nvPr>
        </p:nvSpPr>
        <p:spPr>
          <a:xfrm>
            <a:off x="3284220" y="604272"/>
            <a:ext cx="8208963" cy="1570037"/>
          </a:xfrm>
          <a:prstGeom prst="rect">
            <a:avLst/>
          </a:prstGeom>
          <a:noFill/>
          <a:ln>
            <a:noFill/>
          </a:ln>
        </p:spPr>
        <p:txBody>
          <a:bodyPr spcFirstLastPara="1" wrap="square" lIns="91425" tIns="45700" rIns="91425" bIns="45700" anchor="t" anchorCtr="0">
            <a:normAutofit/>
          </a:bodyPr>
          <a:lstStyle/>
          <a:p>
            <a:pPr marL="720725" lvl="0" indent="-720725" algn="l" rtl="0">
              <a:lnSpc>
                <a:spcPct val="120000"/>
              </a:lnSpc>
              <a:spcBef>
                <a:spcPts val="0"/>
              </a:spcBef>
              <a:spcAft>
                <a:spcPts val="0"/>
              </a:spcAft>
              <a:buClr>
                <a:schemeClr val="dk1"/>
              </a:buClr>
              <a:buSzPct val="100000"/>
              <a:buFont typeface="Arial"/>
              <a:buNone/>
            </a:pPr>
            <a:r>
              <a:rPr lang="ja-JP" altLang="en-US" sz="4000" dirty="0"/>
              <a:t>　　　</a:t>
            </a:r>
            <a:r>
              <a:rPr lang="ja-JP" sz="4000" dirty="0"/>
              <a:t>お祝いの時は赤飯を食べます。</a:t>
            </a:r>
            <a:br>
              <a:rPr lang="en-US" altLang="ja-JP" sz="4000" dirty="0"/>
            </a:br>
            <a:r>
              <a:rPr lang="ja-JP" sz="4000" dirty="0"/>
              <a:t>なぜ、赤飯を食べるのでしょう？</a:t>
            </a:r>
            <a:endParaRPr dirty="0"/>
          </a:p>
        </p:txBody>
      </p:sp>
      <p:sp>
        <p:nvSpPr>
          <p:cNvPr id="1181" name="Google Shape;356;p12"/>
          <p:cNvSpPr txBox="1"/>
          <p:nvPr/>
        </p:nvSpPr>
        <p:spPr>
          <a:xfrm>
            <a:off x="445168" y="2222501"/>
            <a:ext cx="7287545" cy="1274763"/>
          </a:xfrm>
          <a:prstGeom prst="rect">
            <a:avLst/>
          </a:prstGeom>
          <a:noFill/>
          <a:ln>
            <a:noFill/>
          </a:ln>
        </p:spPr>
        <p:txBody>
          <a:bodyPr spcFirstLastPara="1" wrap="square" lIns="91425" tIns="45700" rIns="91425" bIns="45700" anchor="t" anchorCtr="0">
            <a:spAutoFit/>
          </a:bodyPr>
          <a:lstStyle/>
          <a:p>
            <a:pPr marL="538163" marR="0" lvl="0" indent="-538163" algn="l" rtl="0">
              <a:lnSpc>
                <a:spcPct val="120000"/>
              </a:lnSpc>
              <a:spcBef>
                <a:spcPts val="0"/>
              </a:spcBef>
              <a:spcAft>
                <a:spcPts val="0"/>
              </a:spcAft>
              <a:buNone/>
            </a:pP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１．赤い色に病や災いをはらう力があると考えられていたから</a:t>
            </a:r>
            <a:endParaRPr dirty="0">
              <a:latin typeface="UD デジタル 教科書体 NK-R" panose="02020400000000000000" pitchFamily="18" charset="-128"/>
              <a:ea typeface="UD デジタル 教科書体 NK-R" panose="02020400000000000000" pitchFamily="18" charset="-128"/>
            </a:endParaRPr>
          </a:p>
        </p:txBody>
      </p:sp>
      <p:sp>
        <p:nvSpPr>
          <p:cNvPr id="1182" name="Google Shape;357;p12"/>
          <p:cNvSpPr txBox="1"/>
          <p:nvPr/>
        </p:nvSpPr>
        <p:spPr>
          <a:xfrm>
            <a:off x="445168" y="3497264"/>
            <a:ext cx="8530557" cy="682625"/>
          </a:xfrm>
          <a:prstGeom prst="rect">
            <a:avLst/>
          </a:prstGeom>
          <a:noFill/>
          <a:ln>
            <a:noFill/>
          </a:ln>
        </p:spPr>
        <p:txBody>
          <a:bodyPr spcFirstLastPara="1" wrap="square" lIns="91425" tIns="45700" rIns="91425" bIns="45700" anchor="t" anchorCtr="0">
            <a:spAutoFit/>
          </a:bodyPr>
          <a:lstStyle/>
          <a:p>
            <a:pPr marL="538163" marR="0" lvl="0" indent="-538163" algn="l" rtl="0">
              <a:lnSpc>
                <a:spcPct val="120000"/>
              </a:lnSpc>
              <a:spcBef>
                <a:spcPts val="0"/>
              </a:spcBef>
              <a:spcAft>
                <a:spcPts val="0"/>
              </a:spcAft>
              <a:buNone/>
            </a:pP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２．ごはんの色は赤い方が、派手だから</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83" name="Google Shape;358;p12"/>
          <p:cNvSpPr txBox="1"/>
          <p:nvPr/>
        </p:nvSpPr>
        <p:spPr>
          <a:xfrm>
            <a:off x="445167" y="4291890"/>
            <a:ext cx="7287545" cy="1274762"/>
          </a:xfrm>
          <a:prstGeom prst="rect">
            <a:avLst/>
          </a:prstGeom>
          <a:noFill/>
          <a:ln>
            <a:noFill/>
          </a:ln>
        </p:spPr>
        <p:txBody>
          <a:bodyPr spcFirstLastPara="1" wrap="square" lIns="91425" tIns="45700" rIns="91425" bIns="45700" anchor="t" anchorCtr="0">
            <a:spAutoFit/>
          </a:bodyPr>
          <a:lstStyle/>
          <a:p>
            <a:pPr marL="538163" marR="0" lvl="0" indent="-538163" algn="l" rtl="0">
              <a:lnSpc>
                <a:spcPct val="120000"/>
              </a:lnSpc>
              <a:spcBef>
                <a:spcPts val="0"/>
              </a:spcBef>
              <a:spcAft>
                <a:spcPts val="0"/>
              </a:spcAft>
              <a:buNone/>
            </a:pP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３．赤い実のしぼり汁で米を炊くと香りがよいといわれていたから</a:t>
            </a:r>
            <a:endParaRPr dirty="0">
              <a:latin typeface="UD デジタル 教科書体 NK-R" panose="02020400000000000000" pitchFamily="18" charset="-128"/>
              <a:ea typeface="UD デジタル 教科書体 NK-R" panose="02020400000000000000" pitchFamily="18" charset="-128"/>
            </a:endParaRPr>
          </a:p>
        </p:txBody>
      </p:sp>
      <p:sp>
        <p:nvSpPr>
          <p:cNvPr id="1184" name="Google Shape;359;p12"/>
          <p:cNvSpPr txBox="1"/>
          <p:nvPr/>
        </p:nvSpPr>
        <p:spPr>
          <a:xfrm>
            <a:off x="4457829" y="476252"/>
            <a:ext cx="754062" cy="338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いわ</a:t>
            </a:r>
            <a:endParaRPr dirty="0">
              <a:latin typeface="UD デジタル 教科書体 NK-R" panose="02020400000000000000" pitchFamily="18" charset="-128"/>
              <a:ea typeface="UD デジタル 教科書体 NK-R" panose="02020400000000000000" pitchFamily="18" charset="-128"/>
            </a:endParaRPr>
          </a:p>
        </p:txBody>
      </p:sp>
      <p:sp>
        <p:nvSpPr>
          <p:cNvPr id="1185" name="Google Shape;360;p12"/>
          <p:cNvSpPr txBox="1"/>
          <p:nvPr/>
        </p:nvSpPr>
        <p:spPr>
          <a:xfrm>
            <a:off x="5915199" y="476252"/>
            <a:ext cx="752475" cy="338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とき</a:t>
            </a:r>
            <a:endParaRPr dirty="0">
              <a:latin typeface="UD デジタル 教科書体 NK-R" panose="02020400000000000000" pitchFamily="18" charset="-128"/>
              <a:ea typeface="UD デジタル 教科書体 NK-R" panose="02020400000000000000" pitchFamily="18" charset="-128"/>
            </a:endParaRPr>
          </a:p>
        </p:txBody>
      </p:sp>
      <p:sp>
        <p:nvSpPr>
          <p:cNvPr id="1186" name="Google Shape;361;p12"/>
          <p:cNvSpPr txBox="1"/>
          <p:nvPr/>
        </p:nvSpPr>
        <p:spPr>
          <a:xfrm>
            <a:off x="6978228" y="499114"/>
            <a:ext cx="1129556"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せき</a:t>
            </a:r>
            <a:r>
              <a:rPr lang="ja-JP" altLang="en-US"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はん</a:t>
            </a:r>
            <a:endParaRPr dirty="0">
              <a:latin typeface="UD デジタル 教科書体 NK-R" panose="02020400000000000000" pitchFamily="18" charset="-128"/>
              <a:ea typeface="UD デジタル 教科書体 NK-R" panose="02020400000000000000" pitchFamily="18" charset="-128"/>
            </a:endParaRPr>
          </a:p>
        </p:txBody>
      </p:sp>
      <p:sp>
        <p:nvSpPr>
          <p:cNvPr id="1187" name="Google Shape;363;p12"/>
          <p:cNvSpPr txBox="1"/>
          <p:nvPr/>
        </p:nvSpPr>
        <p:spPr>
          <a:xfrm>
            <a:off x="8330598" y="492045"/>
            <a:ext cx="752475" cy="338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た</a:t>
            </a:r>
            <a:endParaRPr dirty="0">
              <a:latin typeface="UD デジタル 教科書体 NK-R" panose="02020400000000000000" pitchFamily="18" charset="-128"/>
              <a:ea typeface="UD デジタル 教科書体 NK-R" panose="02020400000000000000" pitchFamily="18" charset="-128"/>
            </a:endParaRPr>
          </a:p>
        </p:txBody>
      </p:sp>
      <p:sp>
        <p:nvSpPr>
          <p:cNvPr id="1188" name="Google Shape;364;p12"/>
          <p:cNvSpPr txBox="1"/>
          <p:nvPr/>
        </p:nvSpPr>
        <p:spPr>
          <a:xfrm>
            <a:off x="5311156" y="1246606"/>
            <a:ext cx="98028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せき</a:t>
            </a:r>
            <a:r>
              <a:rPr lang="ja-JP" altLang="en-US"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はん</a:t>
            </a:r>
            <a:endParaRPr dirty="0">
              <a:latin typeface="UD デジタル 教科書体 NK-R" panose="02020400000000000000" pitchFamily="18" charset="-128"/>
              <a:ea typeface="UD デジタル 教科書体 NK-R" panose="02020400000000000000" pitchFamily="18" charset="-128"/>
            </a:endParaRPr>
          </a:p>
        </p:txBody>
      </p:sp>
      <p:sp>
        <p:nvSpPr>
          <p:cNvPr id="1189" name="Google Shape;366;p12"/>
          <p:cNvSpPr txBox="1"/>
          <p:nvPr/>
        </p:nvSpPr>
        <p:spPr>
          <a:xfrm>
            <a:off x="6634639" y="1264021"/>
            <a:ext cx="754062" cy="3397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た</a:t>
            </a:r>
            <a:endParaRPr dirty="0">
              <a:latin typeface="UD デジタル 教科書体 NK-R" panose="02020400000000000000" pitchFamily="18" charset="-128"/>
              <a:ea typeface="UD デジタル 教科書体 NK-R" panose="02020400000000000000" pitchFamily="18" charset="-128"/>
            </a:endParaRPr>
          </a:p>
        </p:txBody>
      </p:sp>
      <p:sp>
        <p:nvSpPr>
          <p:cNvPr id="1190" name="Google Shape;367;p12"/>
          <p:cNvSpPr txBox="1"/>
          <p:nvPr/>
        </p:nvSpPr>
        <p:spPr>
          <a:xfrm>
            <a:off x="888382" y="2115090"/>
            <a:ext cx="650875"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あか</a:t>
            </a:r>
            <a:endParaRPr dirty="0">
              <a:latin typeface="UD デジタル 教科書体 NK-R" panose="02020400000000000000" pitchFamily="18" charset="-128"/>
              <a:ea typeface="UD デジタル 教科書体 NK-R" panose="02020400000000000000" pitchFamily="18" charset="-128"/>
            </a:endParaRPr>
          </a:p>
        </p:txBody>
      </p:sp>
      <p:sp>
        <p:nvSpPr>
          <p:cNvPr id="1191" name="Google Shape;368;p12"/>
          <p:cNvSpPr txBox="1"/>
          <p:nvPr/>
        </p:nvSpPr>
        <p:spPr>
          <a:xfrm>
            <a:off x="1617231" y="2140402"/>
            <a:ext cx="650875"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いろ</a:t>
            </a:r>
            <a:endParaRPr dirty="0">
              <a:latin typeface="UD デジタル 教科書体 NK-R" panose="02020400000000000000" pitchFamily="18" charset="-128"/>
              <a:ea typeface="UD デジタル 教科書体 NK-R" panose="02020400000000000000" pitchFamily="18" charset="-128"/>
            </a:endParaRPr>
          </a:p>
        </p:txBody>
      </p:sp>
      <p:sp>
        <p:nvSpPr>
          <p:cNvPr id="1192" name="Google Shape;369;p12"/>
          <p:cNvSpPr txBox="1"/>
          <p:nvPr/>
        </p:nvSpPr>
        <p:spPr>
          <a:xfrm>
            <a:off x="2381312" y="2115163"/>
            <a:ext cx="844550"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やまい</a:t>
            </a:r>
            <a:endParaRPr dirty="0">
              <a:latin typeface="UD デジタル 教科書体 NK-R" panose="02020400000000000000" pitchFamily="18" charset="-128"/>
              <a:ea typeface="UD デジタル 教科書体 NK-R" panose="02020400000000000000" pitchFamily="18" charset="-128"/>
            </a:endParaRPr>
          </a:p>
        </p:txBody>
      </p:sp>
      <p:sp>
        <p:nvSpPr>
          <p:cNvPr id="1193" name="Google Shape;370;p12"/>
          <p:cNvSpPr txBox="1"/>
          <p:nvPr/>
        </p:nvSpPr>
        <p:spPr>
          <a:xfrm>
            <a:off x="3110161" y="2102285"/>
            <a:ext cx="844550"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わざわ</a:t>
            </a:r>
            <a:endParaRPr dirty="0">
              <a:latin typeface="UD デジタル 教科書体 NK-R" panose="02020400000000000000" pitchFamily="18" charset="-128"/>
              <a:ea typeface="UD デジタル 教科書体 NK-R" panose="02020400000000000000" pitchFamily="18" charset="-128"/>
            </a:endParaRPr>
          </a:p>
        </p:txBody>
      </p:sp>
      <p:sp>
        <p:nvSpPr>
          <p:cNvPr id="1194" name="Google Shape;371;p12"/>
          <p:cNvSpPr txBox="1"/>
          <p:nvPr/>
        </p:nvSpPr>
        <p:spPr>
          <a:xfrm>
            <a:off x="5277692" y="2102239"/>
            <a:ext cx="844550"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ちから</a:t>
            </a:r>
            <a:endParaRPr dirty="0">
              <a:latin typeface="UD デジタル 教科書体 NK-R" panose="02020400000000000000" pitchFamily="18" charset="-128"/>
              <a:ea typeface="UD デジタル 教科書体 NK-R" panose="02020400000000000000" pitchFamily="18" charset="-128"/>
            </a:endParaRPr>
          </a:p>
        </p:txBody>
      </p:sp>
      <p:sp>
        <p:nvSpPr>
          <p:cNvPr id="1195" name="Google Shape;372;p12"/>
          <p:cNvSpPr txBox="1"/>
          <p:nvPr/>
        </p:nvSpPr>
        <p:spPr>
          <a:xfrm>
            <a:off x="846425" y="2722673"/>
            <a:ext cx="833438" cy="3063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かんが</a:t>
            </a:r>
            <a:endParaRPr dirty="0">
              <a:latin typeface="UD デジタル 教科書体 NK-R" panose="02020400000000000000" pitchFamily="18" charset="-128"/>
              <a:ea typeface="UD デジタル 教科書体 NK-R" panose="02020400000000000000" pitchFamily="18" charset="-128"/>
            </a:endParaRPr>
          </a:p>
        </p:txBody>
      </p:sp>
      <p:sp>
        <p:nvSpPr>
          <p:cNvPr id="1196" name="Google Shape;373;p12"/>
          <p:cNvSpPr txBox="1"/>
          <p:nvPr/>
        </p:nvSpPr>
        <p:spPr>
          <a:xfrm>
            <a:off x="2382321" y="3424588"/>
            <a:ext cx="650875"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いろ</a:t>
            </a:r>
            <a:endParaRPr dirty="0">
              <a:latin typeface="UD デジタル 教科書体 NK-R" panose="02020400000000000000" pitchFamily="18" charset="-128"/>
              <a:ea typeface="UD デジタル 教科書体 NK-R" panose="02020400000000000000" pitchFamily="18" charset="-128"/>
            </a:endParaRPr>
          </a:p>
        </p:txBody>
      </p:sp>
      <p:sp>
        <p:nvSpPr>
          <p:cNvPr id="1197" name="Google Shape;374;p12"/>
          <p:cNvSpPr txBox="1"/>
          <p:nvPr/>
        </p:nvSpPr>
        <p:spPr>
          <a:xfrm>
            <a:off x="3183982" y="3391694"/>
            <a:ext cx="650875"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あか</a:t>
            </a:r>
            <a:endParaRPr dirty="0">
              <a:latin typeface="UD デジタル 教科書体 NK-R" panose="02020400000000000000" pitchFamily="18" charset="-128"/>
              <a:ea typeface="UD デジタル 教科書体 NK-R" panose="02020400000000000000" pitchFamily="18" charset="-128"/>
            </a:endParaRPr>
          </a:p>
        </p:txBody>
      </p:sp>
      <p:sp>
        <p:nvSpPr>
          <p:cNvPr id="1198" name="Google Shape;375;p12"/>
          <p:cNvSpPr txBox="1"/>
          <p:nvPr/>
        </p:nvSpPr>
        <p:spPr>
          <a:xfrm>
            <a:off x="3948580" y="3385263"/>
            <a:ext cx="650875"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ほう</a:t>
            </a:r>
            <a:endParaRPr dirty="0">
              <a:latin typeface="UD デジタル 教科書体 NK-R" panose="02020400000000000000" pitchFamily="18" charset="-128"/>
              <a:ea typeface="UD デジタル 教科書体 NK-R" panose="02020400000000000000" pitchFamily="18" charset="-128"/>
            </a:endParaRPr>
          </a:p>
        </p:txBody>
      </p:sp>
      <p:sp>
        <p:nvSpPr>
          <p:cNvPr id="1199" name="Google Shape;376;p12"/>
          <p:cNvSpPr txBox="1"/>
          <p:nvPr/>
        </p:nvSpPr>
        <p:spPr>
          <a:xfrm>
            <a:off x="5107272" y="3360736"/>
            <a:ext cx="650875"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は</a:t>
            </a:r>
            <a:r>
              <a:rPr lang="ja-JP" altLang="en-US"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で</a:t>
            </a:r>
            <a:endParaRPr dirty="0">
              <a:latin typeface="UD デジタル 教科書体 NK-R" panose="02020400000000000000" pitchFamily="18" charset="-128"/>
              <a:ea typeface="UD デジタル 教科書体 NK-R" panose="02020400000000000000" pitchFamily="18" charset="-128"/>
            </a:endParaRPr>
          </a:p>
        </p:txBody>
      </p:sp>
      <p:sp>
        <p:nvSpPr>
          <p:cNvPr id="1200" name="Google Shape;378;p12"/>
          <p:cNvSpPr txBox="1"/>
          <p:nvPr/>
        </p:nvSpPr>
        <p:spPr>
          <a:xfrm>
            <a:off x="888382" y="4180880"/>
            <a:ext cx="650875"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あか</a:t>
            </a:r>
            <a:endParaRPr dirty="0">
              <a:latin typeface="UD デジタル 教科書体 NK-R" panose="02020400000000000000" pitchFamily="18" charset="-128"/>
              <a:ea typeface="UD デジタル 教科書体 NK-R" panose="02020400000000000000" pitchFamily="18" charset="-128"/>
            </a:endParaRPr>
          </a:p>
        </p:txBody>
      </p:sp>
      <p:sp>
        <p:nvSpPr>
          <p:cNvPr id="1201" name="Google Shape;379;p12"/>
          <p:cNvSpPr txBox="1"/>
          <p:nvPr/>
        </p:nvSpPr>
        <p:spPr>
          <a:xfrm>
            <a:off x="1666549" y="4179889"/>
            <a:ext cx="650875"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み</a:t>
            </a:r>
            <a:endParaRPr dirty="0">
              <a:latin typeface="UD デジタル 教科書体 NK-R" panose="02020400000000000000" pitchFamily="18" charset="-128"/>
              <a:ea typeface="UD デジタル 教科書体 NK-R" panose="02020400000000000000" pitchFamily="18" charset="-128"/>
            </a:endParaRPr>
          </a:p>
        </p:txBody>
      </p:sp>
      <p:sp>
        <p:nvSpPr>
          <p:cNvPr id="1202" name="Google Shape;380;p12"/>
          <p:cNvSpPr txBox="1"/>
          <p:nvPr/>
        </p:nvSpPr>
        <p:spPr>
          <a:xfrm>
            <a:off x="3461841" y="4137902"/>
            <a:ext cx="652462"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じる</a:t>
            </a:r>
            <a:endParaRPr dirty="0">
              <a:latin typeface="UD デジタル 教科書体 NK-R" panose="02020400000000000000" pitchFamily="18" charset="-128"/>
              <a:ea typeface="UD デジタル 教科書体 NK-R" panose="02020400000000000000" pitchFamily="18" charset="-128"/>
            </a:endParaRPr>
          </a:p>
        </p:txBody>
      </p:sp>
      <p:sp>
        <p:nvSpPr>
          <p:cNvPr id="1203" name="Google Shape;381;p12"/>
          <p:cNvSpPr txBox="1"/>
          <p:nvPr/>
        </p:nvSpPr>
        <p:spPr>
          <a:xfrm>
            <a:off x="4284378" y="4161442"/>
            <a:ext cx="650875"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こめ</a:t>
            </a:r>
            <a:endParaRPr dirty="0">
              <a:latin typeface="UD デジタル 教科書体 NK-R" panose="02020400000000000000" pitchFamily="18" charset="-128"/>
              <a:ea typeface="UD デジタル 教科書体 NK-R" panose="02020400000000000000" pitchFamily="18" charset="-128"/>
            </a:endParaRPr>
          </a:p>
        </p:txBody>
      </p:sp>
      <p:sp>
        <p:nvSpPr>
          <p:cNvPr id="1204" name="Google Shape;382;p12"/>
          <p:cNvSpPr txBox="1"/>
          <p:nvPr/>
        </p:nvSpPr>
        <p:spPr>
          <a:xfrm>
            <a:off x="5024838" y="4169610"/>
            <a:ext cx="650875"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た</a:t>
            </a:r>
            <a:endParaRPr dirty="0">
              <a:latin typeface="UD デジタル 教科書体 NK-R" panose="02020400000000000000" pitchFamily="18" charset="-128"/>
              <a:ea typeface="UD デジタル 教科書体 NK-R" panose="02020400000000000000" pitchFamily="18" charset="-128"/>
            </a:endParaRPr>
          </a:p>
        </p:txBody>
      </p:sp>
      <p:sp>
        <p:nvSpPr>
          <p:cNvPr id="1205" name="Google Shape;383;p12"/>
          <p:cNvSpPr txBox="1"/>
          <p:nvPr/>
        </p:nvSpPr>
        <p:spPr>
          <a:xfrm>
            <a:off x="6036887" y="4180682"/>
            <a:ext cx="650875" cy="3063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かお</a:t>
            </a:r>
            <a:endParaRPr dirty="0">
              <a:latin typeface="UD デジタル 教科書体 NK-R" panose="02020400000000000000" pitchFamily="18" charset="-128"/>
              <a:ea typeface="UD デジタル 教科書体 NK-R" panose="02020400000000000000" pitchFamily="18" charset="-128"/>
            </a:endParaRPr>
          </a:p>
        </p:txBody>
      </p:sp>
      <p:sp>
        <p:nvSpPr>
          <p:cNvPr id="1206" name="Google Shape;384;p12"/>
          <p:cNvSpPr/>
          <p:nvPr/>
        </p:nvSpPr>
        <p:spPr>
          <a:xfrm>
            <a:off x="0" y="753161"/>
            <a:ext cx="493525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食育クイズ⑥</a:t>
            </a:r>
            <a:endParaRPr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sp>
        <p:nvSpPr>
          <p:cNvPr id="1207" name="Google Shape;116;p2"/>
          <p:cNvSpPr/>
          <p:nvPr/>
        </p:nvSpPr>
        <p:spPr>
          <a:xfrm>
            <a:off x="103356" y="501651"/>
            <a:ext cx="2959362"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しょくいく</a:t>
            </a:r>
            <a:endParaRPr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pic>
        <p:nvPicPr>
          <p:cNvPr id="1208" name="図 2" descr="部屋 が含まれている画像_x000a__x000a_自動的に生成された説明"/>
          <p:cNvPicPr>
            <a:picLocks noChangeAspect="1"/>
          </p:cNvPicPr>
          <p:nvPr/>
        </p:nvPicPr>
        <p:blipFill>
          <a:blip r:embed="rId7"/>
          <a:stretch>
            <a:fillRect/>
          </a:stretch>
        </p:blipFill>
        <p:spPr>
          <a:xfrm>
            <a:off x="8190982" y="2635293"/>
            <a:ext cx="3680911" cy="3680911"/>
          </a:xfrm>
          <a:prstGeom prst="rect">
            <a:avLst/>
          </a:prstGeom>
        </p:spPr>
      </p:pic>
      <p:pic>
        <p:nvPicPr>
          <p:cNvPr id="1209"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82538" y="4196555"/>
            <a:ext cx="487363" cy="487363"/>
          </a:xfrm>
          <a:prstGeom prst="rect">
            <a:avLst/>
          </a:prstGeom>
        </p:spPr>
      </p:pic>
      <p:sp>
        <p:nvSpPr>
          <p:cNvPr id="1210" name="Google Shape;421;p13"/>
          <p:cNvSpPr/>
          <p:nvPr/>
        </p:nvSpPr>
        <p:spPr>
          <a:xfrm>
            <a:off x="273744" y="2171975"/>
            <a:ext cx="798512" cy="796925"/>
          </a:xfrm>
          <a:prstGeom prst="donut">
            <a:avLst>
              <a:gd name="adj" fmla="val 11885"/>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sym typeface="Arial"/>
            </a:endParaRPr>
          </a:p>
        </p:txBody>
      </p:sp>
      <p:pic>
        <p:nvPicPr>
          <p:cNvPr id="1211" name="azuki">
            <a:hlinkClick r:id="" action="ppaction://media"/>
          </p:cNvPr>
          <p:cNvPicPr>
            <a:picLocks noChangeAspect="1"/>
          </p:cNvPicPr>
          <p:nvPr>
            <a:audioFile r:link="rId3"/>
            <p:extLst>
              <p:ext uri="{DAA4B4D4-6D71-4841-9C94-3DE7FCFB9230}">
                <p14:media xmlns:p14="http://schemas.microsoft.com/office/powerpoint/2010/main" r:embed="rId4">
                  <p14:trim end="60028"/>
                </p14:media>
              </p:ext>
            </p:extLst>
          </p:nvPr>
        </p:nvPicPr>
        <p:blipFill>
          <a:blip r:embed="rId8"/>
          <a:stretch>
            <a:fillRect/>
          </a:stretch>
        </p:blipFill>
        <p:spPr>
          <a:xfrm>
            <a:off x="11493183" y="6290051"/>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60" fill="hold"/>
                                        <p:tgtEl>
                                          <p:spTgt spid="1209"/>
                                        </p:tgtEl>
                                      </p:cBhvr>
                                    </p:cmd>
                                  </p:childTnLst>
                                </p:cTn>
                              </p:par>
                            </p:childTnLst>
                          </p:cTn>
                        </p:par>
                        <p:par>
                          <p:cTn id="7" fill="hold">
                            <p:stCondLst>
                              <p:cond delay="25560"/>
                            </p:stCondLst>
                            <p:childTnLst>
                              <p:par>
                                <p:cTn id="8" presetID="1" presetClass="entr" presetSubtype="0" fill="hold" grpId="0" nodeType="afterEffect">
                                  <p:stCondLst>
                                    <p:cond delay="10000"/>
                                  </p:stCondLst>
                                  <p:childTnLst>
                                    <p:set>
                                      <p:cBhvr>
                                        <p:cTn id="9" dur="1" fill="hold">
                                          <p:stCondLst>
                                            <p:cond delay="0"/>
                                          </p:stCondLst>
                                        </p:cTn>
                                        <p:tgtEl>
                                          <p:spTgt spid="1210"/>
                                        </p:tgtEl>
                                        <p:attrNameLst>
                                          <p:attrName>style.visibility</p:attrName>
                                        </p:attrNameLst>
                                      </p:cBhvr>
                                      <p:to>
                                        <p:strVal val="visible"/>
                                      </p:to>
                                    </p:set>
                                  </p:childTnLst>
                                </p:cTn>
                              </p:par>
                              <p:par>
                                <p:cTn id="10" presetID="1" presetClass="mediacall" presetSubtype="0" fill="hold" nodeType="withEffect">
                                  <p:stCondLst>
                                    <p:cond delay="10000"/>
                                  </p:stCondLst>
                                  <p:childTnLst>
                                    <p:cmd type="call" cmd="playFrom(0.0)">
                                      <p:cBhvr>
                                        <p:cTn id="11" dur="1964" fill="hold"/>
                                        <p:tgtEl>
                                          <p:spTgt spid="12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1209"/>
                </p:tgtEl>
              </p:cMediaNode>
            </p:audio>
            <p:audio>
              <p:cMediaNode vol="80000" showWhenStopped="0">
                <p:cTn id="13" fill="hold" display="0">
                  <p:stCondLst>
                    <p:cond delay="indefinite"/>
                  </p:stCondLst>
                  <p:endCondLst>
                    <p:cond evt="onStopAudio" delay="0">
                      <p:tgtEl>
                        <p:sldTgt/>
                      </p:tgtEl>
                    </p:cond>
                  </p:endCondLst>
                </p:cTn>
                <p:tgtEl>
                  <p:spTgt spid="1211"/>
                </p:tgtEl>
              </p:cMediaNode>
            </p:audio>
          </p:childTnLst>
        </p:cTn>
      </p:par>
    </p:tnLst>
    <p:bldLst>
      <p:bldP spid="12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7" name="azuki">
            <a:hlinkClick r:id="" action="ppaction://media"/>
          </p:cNvPr>
          <p:cNvPicPr>
            <a:picLocks noChangeAspect="1"/>
          </p:cNvPicPr>
          <p:nvPr>
            <a:audioFile r:link="rId1"/>
            <p:extLst>
              <p:ext uri="{DAA4B4D4-6D71-4841-9C94-3DE7FCFB9230}">
                <p14:media xmlns:p14="http://schemas.microsoft.com/office/powerpoint/2010/main" r:embed="rId2">
                  <p14:trim st="1775" end="16438"/>
                </p14:media>
              </p:ext>
            </p:extLst>
          </p:nvPr>
        </p:nvPicPr>
        <p:blipFill>
          <a:blip r:embed="rId5"/>
          <a:stretch>
            <a:fillRect/>
          </a:stretch>
        </p:blipFill>
        <p:spPr>
          <a:xfrm>
            <a:off x="11493183" y="6290051"/>
            <a:ext cx="487363" cy="487363"/>
          </a:xfrm>
          <a:prstGeom prst="rect">
            <a:avLst/>
          </a:prstGeom>
        </p:spPr>
      </p:pic>
      <p:pic>
        <p:nvPicPr>
          <p:cNvPr id="1218" name="図 5" descr="持つ, リモコン, 小さい, テーブル が含まれている画像_x000a__x000a_AI 生成コンテンツは誤りを含む可能性があります。"/>
          <p:cNvPicPr>
            <a:picLocks noChangeAspect="1"/>
          </p:cNvPicPr>
          <p:nvPr/>
        </p:nvPicPr>
        <p:blipFill>
          <a:blip r:embed="rId6"/>
          <a:stretch>
            <a:fillRect/>
          </a:stretch>
        </p:blipFill>
        <p:spPr>
          <a:xfrm>
            <a:off x="8210499" y="3548099"/>
            <a:ext cx="2911484" cy="3177609"/>
          </a:xfrm>
          <a:prstGeom prst="rect">
            <a:avLst/>
          </a:prstGeom>
        </p:spPr>
      </p:pic>
      <p:pic>
        <p:nvPicPr>
          <p:cNvPr id="1219" name="図 7" descr="おもちゃ, 人形, レゴ が含まれている画像_x000a__x000a_AI 生成コンテンツは誤りを含む可能性があります。"/>
          <p:cNvPicPr>
            <a:picLocks noChangeAspect="1"/>
          </p:cNvPicPr>
          <p:nvPr/>
        </p:nvPicPr>
        <p:blipFill>
          <a:blip r:embed="rId7"/>
          <a:stretch>
            <a:fillRect/>
          </a:stretch>
        </p:blipFill>
        <p:spPr>
          <a:xfrm>
            <a:off x="8291454" y="132292"/>
            <a:ext cx="3201729" cy="3419737"/>
          </a:xfrm>
          <a:prstGeom prst="rect">
            <a:avLst/>
          </a:prstGeom>
        </p:spPr>
      </p:pic>
      <p:pic>
        <p:nvPicPr>
          <p:cNvPr id="1222" name="図 13" descr="白いバックグラウンドの前に座っている人形_x000a__x000a_AI 生成コンテンツは誤りを含む可能性があります。"/>
          <p:cNvPicPr>
            <a:picLocks noChangeAspect="1"/>
          </p:cNvPicPr>
          <p:nvPr/>
        </p:nvPicPr>
        <p:blipFill>
          <a:blip r:embed="rId8"/>
          <a:stretch>
            <a:fillRect/>
          </a:stretch>
        </p:blipFill>
        <p:spPr>
          <a:xfrm>
            <a:off x="698817" y="3429000"/>
            <a:ext cx="2666817" cy="3227615"/>
          </a:xfrm>
          <a:prstGeom prst="rect">
            <a:avLst/>
          </a:prstGeom>
        </p:spPr>
      </p:pic>
      <p:pic>
        <p:nvPicPr>
          <p:cNvPr id="1223" name="図 15" descr="シャツ が含まれている画像_x000a__x000a_AI 生成コンテンツは誤りを含む可能性があります。"/>
          <p:cNvPicPr>
            <a:picLocks noChangeAspect="1"/>
          </p:cNvPicPr>
          <p:nvPr/>
        </p:nvPicPr>
        <p:blipFill>
          <a:blip r:embed="rId9"/>
          <a:stretch>
            <a:fillRect/>
          </a:stretch>
        </p:blipFill>
        <p:spPr>
          <a:xfrm>
            <a:off x="4312653" y="324268"/>
            <a:ext cx="3773484" cy="2975882"/>
          </a:xfrm>
          <a:prstGeom prst="rect">
            <a:avLst/>
          </a:prstGeom>
        </p:spPr>
      </p:pic>
      <p:pic>
        <p:nvPicPr>
          <p:cNvPr id="1224" name="図 17" descr="おもちゃ, 人形, 女の子, ケーキ が含まれている画像_x000a__x000a_AI 生成コンテンツは誤りを含む可能性があります。"/>
          <p:cNvPicPr>
            <a:picLocks noChangeAspect="1"/>
          </p:cNvPicPr>
          <p:nvPr/>
        </p:nvPicPr>
        <p:blipFill>
          <a:blip r:embed="rId10"/>
          <a:stretch>
            <a:fillRect/>
          </a:stretch>
        </p:blipFill>
        <p:spPr>
          <a:xfrm>
            <a:off x="334190" y="-203542"/>
            <a:ext cx="3737040" cy="3755571"/>
          </a:xfrm>
          <a:prstGeom prst="rect">
            <a:avLst/>
          </a:prstGeom>
        </p:spPr>
      </p:pic>
      <p:grpSp>
        <p:nvGrpSpPr>
          <p:cNvPr id="2" name="グループ化 1">
            <a:extLst>
              <a:ext uri="{FF2B5EF4-FFF2-40B4-BE49-F238E27FC236}">
                <a16:creationId xmlns:a16="http://schemas.microsoft.com/office/drawing/2014/main" id="{32FC8C43-320C-4503-A699-FC417F4A143F}"/>
              </a:ext>
            </a:extLst>
          </p:cNvPr>
          <p:cNvGrpSpPr/>
          <p:nvPr/>
        </p:nvGrpSpPr>
        <p:grpSpPr>
          <a:xfrm>
            <a:off x="3984939" y="3084792"/>
            <a:ext cx="4114803" cy="3740568"/>
            <a:chOff x="3984939" y="3084792"/>
            <a:chExt cx="4114803" cy="3740568"/>
          </a:xfrm>
        </p:grpSpPr>
        <p:pic>
          <p:nvPicPr>
            <p:cNvPr id="1221" name="図 11"/>
            <p:cNvPicPr>
              <a:picLocks noChangeAspect="1"/>
            </p:cNvPicPr>
            <p:nvPr/>
          </p:nvPicPr>
          <p:blipFill>
            <a:blip r:embed="rId11"/>
            <a:stretch>
              <a:fillRect/>
            </a:stretch>
          </p:blipFill>
          <p:spPr>
            <a:xfrm>
              <a:off x="3984939" y="3084792"/>
              <a:ext cx="3039379" cy="3448940"/>
            </a:xfrm>
            <a:prstGeom prst="rect">
              <a:avLst/>
            </a:prstGeom>
          </p:spPr>
        </p:pic>
        <p:pic>
          <p:nvPicPr>
            <p:cNvPr id="1220" name="図 9" descr="洗面道具, パレット が含まれている画像_x000a__x000a_AI 生成コンテンツは誤りを含む可能性があります。"/>
            <p:cNvPicPr>
              <a:picLocks noChangeAspect="1"/>
            </p:cNvPicPr>
            <p:nvPr/>
          </p:nvPicPr>
          <p:blipFill>
            <a:blip r:embed="rId12"/>
            <a:stretch>
              <a:fillRect/>
            </a:stretch>
          </p:blipFill>
          <p:spPr>
            <a:xfrm>
              <a:off x="6007557" y="4895187"/>
              <a:ext cx="2092185" cy="1930173"/>
            </a:xfrm>
            <a:prstGeom prst="rect">
              <a:avLst/>
            </a:prstGeom>
          </p:spPr>
        </p:pic>
      </p:grpSp>
    </p:spTree>
    <p:extLst>
      <p:ext uri="{BB962C8B-B14F-4D97-AF65-F5344CB8AC3E}">
        <p14:creationId xmlns:p14="http://schemas.microsoft.com/office/powerpoint/2010/main" val="276898666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779" fill="hold"/>
                                        <p:tgtEl>
                                          <p:spTgt spid="1217"/>
                                        </p:tgtEl>
                                      </p:cBhvr>
                                    </p:cmd>
                                  </p:childTnLst>
                                </p:cTn>
                              </p:par>
                              <p:par>
                                <p:cTn id="7" presetID="22" presetClass="entr" presetSubtype="4" fill="hold" nodeType="withEffect">
                                  <p:stCondLst>
                                    <p:cond delay="11000"/>
                                  </p:stCondLst>
                                  <p:childTnLst>
                                    <p:set>
                                      <p:cBhvr>
                                        <p:cTn id="8" dur="1" fill="hold">
                                          <p:stCondLst>
                                            <p:cond delay="0"/>
                                          </p:stCondLst>
                                        </p:cTn>
                                        <p:tgtEl>
                                          <p:spTgt spid="1222"/>
                                        </p:tgtEl>
                                        <p:attrNameLst>
                                          <p:attrName>style.visibility</p:attrName>
                                        </p:attrNameLst>
                                      </p:cBhvr>
                                      <p:to>
                                        <p:strVal val="visible"/>
                                      </p:to>
                                    </p:set>
                                    <p:animEffect transition="in" filter="wipe(down)">
                                      <p:cBhvr>
                                        <p:cTn id="9" dur="500"/>
                                        <p:tgtEl>
                                          <p:spTgt spid="1222"/>
                                        </p:tgtEl>
                                      </p:cBhvr>
                                    </p:animEffect>
                                  </p:childTnLst>
                                </p:cTn>
                              </p:par>
                              <p:par>
                                <p:cTn id="10" presetID="22" presetClass="entr" presetSubtype="4" fill="hold" nodeType="withEffect">
                                  <p:stCondLst>
                                    <p:cond delay="18000"/>
                                  </p:stCondLst>
                                  <p:childTnLst>
                                    <p:set>
                                      <p:cBhvr>
                                        <p:cTn id="11" dur="1" fill="hold">
                                          <p:stCondLst>
                                            <p:cond delay="0"/>
                                          </p:stCondLst>
                                        </p:cTn>
                                        <p:tgtEl>
                                          <p:spTgt spid="1218"/>
                                        </p:tgtEl>
                                        <p:attrNameLst>
                                          <p:attrName>style.visibility</p:attrName>
                                        </p:attrNameLst>
                                      </p:cBhvr>
                                      <p:to>
                                        <p:strVal val="visible"/>
                                      </p:to>
                                    </p:set>
                                    <p:animEffect transition="in" filter="wipe(down)">
                                      <p:cBhvr>
                                        <p:cTn id="12" dur="500"/>
                                        <p:tgtEl>
                                          <p:spTgt spid="1218"/>
                                        </p:tgtEl>
                                      </p:cBhvr>
                                    </p:animEffect>
                                  </p:childTnLst>
                                </p:cTn>
                              </p:par>
                              <p:par>
                                <p:cTn id="13" presetID="22" presetClass="entr" presetSubtype="4" fill="hold" nodeType="withEffect">
                                  <p:stCondLst>
                                    <p:cond delay="40000"/>
                                  </p:stCondLst>
                                  <p:childTnLst>
                                    <p:set>
                                      <p:cBhvr>
                                        <p:cTn id="14" dur="1" fill="hold">
                                          <p:stCondLst>
                                            <p:cond delay="0"/>
                                          </p:stCondLst>
                                        </p:cTn>
                                        <p:tgtEl>
                                          <p:spTgt spid="1219"/>
                                        </p:tgtEl>
                                        <p:attrNameLst>
                                          <p:attrName>style.visibility</p:attrName>
                                        </p:attrNameLst>
                                      </p:cBhvr>
                                      <p:to>
                                        <p:strVal val="visible"/>
                                      </p:to>
                                    </p:set>
                                    <p:animEffect transition="in" filter="wipe(down)">
                                      <p:cBhvr>
                                        <p:cTn id="15" dur="500"/>
                                        <p:tgtEl>
                                          <p:spTgt spid="1219"/>
                                        </p:tgtEl>
                                      </p:cBhvr>
                                    </p:animEffect>
                                  </p:childTnLst>
                                </p:cTn>
                              </p:par>
                              <p:par>
                                <p:cTn id="16" presetID="22" presetClass="entr" presetSubtype="4" fill="hold" nodeType="withEffect">
                                  <p:stCondLst>
                                    <p:cond delay="37000"/>
                                  </p:stCondLst>
                                  <p:childTnLst>
                                    <p:set>
                                      <p:cBhvr>
                                        <p:cTn id="17" dur="1" fill="hold">
                                          <p:stCondLst>
                                            <p:cond delay="0"/>
                                          </p:stCondLst>
                                        </p:cTn>
                                        <p:tgtEl>
                                          <p:spTgt spid="1224"/>
                                        </p:tgtEl>
                                        <p:attrNameLst>
                                          <p:attrName>style.visibility</p:attrName>
                                        </p:attrNameLst>
                                      </p:cBhvr>
                                      <p:to>
                                        <p:strVal val="visible"/>
                                      </p:to>
                                    </p:set>
                                    <p:animEffect transition="in" filter="wipe(down)">
                                      <p:cBhvr>
                                        <p:cTn id="18" dur="500"/>
                                        <p:tgtEl>
                                          <p:spTgt spid="1224"/>
                                        </p:tgtEl>
                                      </p:cBhvr>
                                    </p:animEffect>
                                  </p:childTnLst>
                                </p:cTn>
                              </p:par>
                              <p:par>
                                <p:cTn id="19" presetID="22" presetClass="entr" presetSubtype="4" fill="hold" nodeType="withEffect">
                                  <p:stCondLst>
                                    <p:cond delay="38000"/>
                                  </p:stCondLst>
                                  <p:childTnLst>
                                    <p:set>
                                      <p:cBhvr>
                                        <p:cTn id="20" dur="1" fill="hold">
                                          <p:stCondLst>
                                            <p:cond delay="0"/>
                                          </p:stCondLst>
                                        </p:cTn>
                                        <p:tgtEl>
                                          <p:spTgt spid="1223"/>
                                        </p:tgtEl>
                                        <p:attrNameLst>
                                          <p:attrName>style.visibility</p:attrName>
                                        </p:attrNameLst>
                                      </p:cBhvr>
                                      <p:to>
                                        <p:strVal val="visible"/>
                                      </p:to>
                                    </p:set>
                                    <p:animEffect transition="in" filter="wipe(down)">
                                      <p:cBhvr>
                                        <p:cTn id="21" dur="500"/>
                                        <p:tgtEl>
                                          <p:spTgt spid="12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12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 name="タイトル 1"/>
          <p:cNvSpPr>
            <a:spLocks noGrp="1"/>
          </p:cNvSpPr>
          <p:nvPr>
            <p:ph type="title"/>
          </p:nvPr>
        </p:nvSpPr>
        <p:spPr/>
        <p:txBody>
          <a:bodyPr>
            <a:normAutofit/>
          </a:bodyPr>
          <a:lstStyle/>
          <a:p>
            <a:pPr algn="ctr"/>
            <a:r>
              <a:rPr kumimoji="1" lang="ja-JP" altLang="en-US" sz="6000" b="1" dirty="0"/>
              <a:t>和食を食べましょう！</a:t>
            </a:r>
          </a:p>
        </p:txBody>
      </p:sp>
      <p:pic>
        <p:nvPicPr>
          <p:cNvPr id="1231" name="azuki">
            <a:hlinkClick r:id="" action="ppaction://media"/>
          </p:cNvPr>
          <p:cNvPicPr>
            <a:picLocks noChangeAspect="1"/>
          </p:cNvPicPr>
          <p:nvPr>
            <a:audioFile r:link="rId1"/>
            <p:extLst>
              <p:ext uri="{DAA4B4D4-6D71-4841-9C94-3DE7FCFB9230}">
                <p14:media xmlns:p14="http://schemas.microsoft.com/office/powerpoint/2010/main" r:embed="rId2">
                  <p14:trim st="46390"/>
                </p14:media>
              </p:ext>
            </p:extLst>
          </p:nvPr>
        </p:nvPicPr>
        <p:blipFill>
          <a:blip r:embed="rId5"/>
          <a:stretch>
            <a:fillRect/>
          </a:stretch>
        </p:blipFill>
        <p:spPr>
          <a:xfrm>
            <a:off x="11493183" y="6290051"/>
            <a:ext cx="487363" cy="487363"/>
          </a:xfrm>
          <a:prstGeom prst="rect">
            <a:avLst/>
          </a:prstGeom>
        </p:spPr>
      </p:pic>
      <p:sp>
        <p:nvSpPr>
          <p:cNvPr id="1232" name="Google Shape;359;p12"/>
          <p:cNvSpPr txBox="1"/>
          <p:nvPr/>
        </p:nvSpPr>
        <p:spPr>
          <a:xfrm>
            <a:off x="2871076" y="230188"/>
            <a:ext cx="754062"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800" dirty="0">
                <a:latin typeface="UD デジタル 教科書体 NK-R" panose="02020400000000000000" pitchFamily="18" charset="-128"/>
                <a:ea typeface="UD デジタル 教科書体 NK-R" panose="02020400000000000000" pitchFamily="18" charset="-128"/>
                <a:cs typeface="Calibri"/>
                <a:sym typeface="Calibri"/>
              </a:rPr>
              <a:t>わ</a:t>
            </a:r>
            <a:endParaRPr sz="1600" dirty="0">
              <a:latin typeface="UD デジタル 教科書体 NK-R" panose="02020400000000000000" pitchFamily="18" charset="-128"/>
              <a:ea typeface="UD デジタル 教科書体 NK-R" panose="02020400000000000000" pitchFamily="18" charset="-128"/>
            </a:endParaRPr>
          </a:p>
        </p:txBody>
      </p:sp>
      <p:sp>
        <p:nvSpPr>
          <p:cNvPr id="1233" name="Google Shape;359;p12"/>
          <p:cNvSpPr txBox="1"/>
          <p:nvPr/>
        </p:nvSpPr>
        <p:spPr>
          <a:xfrm>
            <a:off x="3646464" y="230187"/>
            <a:ext cx="754062"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800" dirty="0">
                <a:latin typeface="UD デジタル 教科書体 NK-R" panose="02020400000000000000" pitchFamily="18" charset="-128"/>
                <a:ea typeface="UD デジタル 教科書体 NK-R" panose="02020400000000000000" pitchFamily="18" charset="-128"/>
                <a:cs typeface="Calibri"/>
                <a:sym typeface="Calibri"/>
              </a:rPr>
              <a:t>しょく</a:t>
            </a:r>
            <a:endParaRPr sz="1600" dirty="0">
              <a:latin typeface="UD デジタル 教科書体 NK-R" panose="02020400000000000000" pitchFamily="18" charset="-128"/>
              <a:ea typeface="UD デジタル 教科書体 NK-R" panose="02020400000000000000" pitchFamily="18" charset="-128"/>
            </a:endParaRPr>
          </a:p>
        </p:txBody>
      </p:sp>
      <p:sp>
        <p:nvSpPr>
          <p:cNvPr id="1234" name="Google Shape;359;p12"/>
          <p:cNvSpPr txBox="1"/>
          <p:nvPr/>
        </p:nvSpPr>
        <p:spPr>
          <a:xfrm>
            <a:off x="5130123" y="230187"/>
            <a:ext cx="754062"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800" dirty="0">
                <a:latin typeface="UD デジタル 教科書体 NK-R" panose="02020400000000000000" pitchFamily="18" charset="-128"/>
                <a:ea typeface="UD デジタル 教科書体 NK-R" panose="02020400000000000000" pitchFamily="18" charset="-128"/>
                <a:cs typeface="Calibri"/>
                <a:sym typeface="Calibri"/>
              </a:rPr>
              <a:t>た</a:t>
            </a:r>
            <a:endParaRPr sz="1600" dirty="0">
              <a:latin typeface="UD デジタル 教科書体 NK-R" panose="02020400000000000000" pitchFamily="18" charset="-128"/>
              <a:ea typeface="UD デジタル 教科書体 NK-R" panose="02020400000000000000" pitchFamily="18" charset="-128"/>
            </a:endParaRPr>
          </a:p>
        </p:txBody>
      </p:sp>
      <p:pic>
        <p:nvPicPr>
          <p:cNvPr id="1235" name="図 122"/>
          <p:cNvPicPr>
            <a:picLocks noChangeAspect="1"/>
          </p:cNvPicPr>
          <p:nvPr/>
        </p:nvPicPr>
        <p:blipFill>
          <a:blip r:embed="rId6"/>
          <a:stretch>
            <a:fillRect/>
          </a:stretch>
        </p:blipFill>
        <p:spPr>
          <a:xfrm>
            <a:off x="2461260" y="1504374"/>
            <a:ext cx="7269480" cy="5212080"/>
          </a:xfrm>
          <a:prstGeom prst="rect">
            <a:avLst/>
          </a:prstGeom>
        </p:spPr>
      </p:pic>
    </p:spTree>
    <p:extLst>
      <p:ext uri="{BB962C8B-B14F-4D97-AF65-F5344CB8AC3E}">
        <p14:creationId xmlns:p14="http://schemas.microsoft.com/office/powerpoint/2010/main" val="279976672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5602" fill="hold"/>
                                        <p:tgtEl>
                                          <p:spTgt spid="12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3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 name="Google Shape;97;p2"/>
          <p:cNvSpPr txBox="1">
            <a:spLocks noGrp="1"/>
          </p:cNvSpPr>
          <p:nvPr>
            <p:ph type="title"/>
          </p:nvPr>
        </p:nvSpPr>
        <p:spPr>
          <a:xfrm>
            <a:off x="3013799" y="1100409"/>
            <a:ext cx="8181975" cy="792163"/>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20000"/>
              </a:lnSpc>
              <a:spcBef>
                <a:spcPts val="0"/>
              </a:spcBef>
              <a:spcAft>
                <a:spcPts val="0"/>
              </a:spcAft>
              <a:buClr>
                <a:schemeClr val="dk1"/>
              </a:buClr>
              <a:buSzPct val="100000"/>
              <a:buFont typeface="Arial"/>
              <a:buNone/>
            </a:pPr>
            <a:r>
              <a:rPr lang="ja-JP" sz="4000" dirty="0"/>
              <a:t>　　　　　</a:t>
            </a:r>
            <a:r>
              <a:rPr lang="ja-JP" altLang="en-US" sz="4000" dirty="0"/>
              <a:t>　□</a:t>
            </a:r>
            <a:r>
              <a:rPr lang="ja-JP" sz="4000" dirty="0"/>
              <a:t>に入る数字はなに？</a:t>
            </a:r>
            <a:endParaRPr sz="4000" dirty="0"/>
          </a:p>
        </p:txBody>
      </p:sp>
      <p:sp>
        <p:nvSpPr>
          <p:cNvPr id="1123" name="Google Shape;101;p2"/>
          <p:cNvSpPr txBox="1"/>
          <p:nvPr/>
        </p:nvSpPr>
        <p:spPr>
          <a:xfrm>
            <a:off x="4235451" y="2205038"/>
            <a:ext cx="1984375" cy="2640012"/>
          </a:xfrm>
          <a:prstGeom prst="rect">
            <a:avLst/>
          </a:prstGeom>
          <a:noFill/>
          <a:ln>
            <a:noFill/>
          </a:ln>
        </p:spPr>
        <p:txBody>
          <a:bodyPr spcFirstLastPara="1" wrap="square" lIns="91425" tIns="45700" rIns="91425" bIns="45700" anchor="t" anchorCtr="0">
            <a:spAutoFit/>
          </a:bodyPr>
          <a:lstStyle/>
          <a:p>
            <a:pPr marL="439738" marR="0" lvl="0" indent="-439738" algn="l" rtl="0">
              <a:lnSpc>
                <a:spcPct val="120000"/>
              </a:lnSpc>
              <a:spcBef>
                <a:spcPts val="0"/>
              </a:spcBef>
              <a:spcAft>
                <a:spcPts val="0"/>
              </a:spcAft>
              <a:buNone/>
            </a:pPr>
            <a:r>
              <a:rPr lang="ja-JP" sz="13800" b="1"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汁</a:t>
            </a:r>
            <a:endParaRPr sz="13800" b="1"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24" name="Google Shape;102;p2"/>
          <p:cNvSpPr txBox="1"/>
          <p:nvPr/>
        </p:nvSpPr>
        <p:spPr>
          <a:xfrm>
            <a:off x="8202614" y="2205038"/>
            <a:ext cx="1984375" cy="2640012"/>
          </a:xfrm>
          <a:prstGeom prst="rect">
            <a:avLst/>
          </a:prstGeom>
          <a:noFill/>
          <a:ln>
            <a:noFill/>
          </a:ln>
        </p:spPr>
        <p:txBody>
          <a:bodyPr spcFirstLastPara="1" wrap="square" lIns="91425" tIns="45700" rIns="91425" bIns="45700" anchor="t" anchorCtr="0">
            <a:spAutoFit/>
          </a:bodyPr>
          <a:lstStyle/>
          <a:p>
            <a:pPr marL="439738" marR="0" lvl="0" indent="-439738" algn="l" rtl="0">
              <a:lnSpc>
                <a:spcPct val="120000"/>
              </a:lnSpc>
              <a:spcBef>
                <a:spcPts val="0"/>
              </a:spcBef>
              <a:spcAft>
                <a:spcPts val="0"/>
              </a:spcAft>
              <a:buNone/>
            </a:pPr>
            <a:r>
              <a:rPr lang="ja-JP" sz="13800" b="1"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菜</a:t>
            </a:r>
            <a:endParaRPr sz="13800" b="1"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25" name="Google Shape;103;p2"/>
          <p:cNvSpPr txBox="1"/>
          <p:nvPr/>
        </p:nvSpPr>
        <p:spPr>
          <a:xfrm>
            <a:off x="5221176" y="946020"/>
            <a:ext cx="701675" cy="338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はい</a:t>
            </a:r>
            <a:endParaRPr dirty="0">
              <a:latin typeface="UD デジタル 教科書体 NK-R" panose="02020400000000000000" pitchFamily="18" charset="-128"/>
              <a:ea typeface="UD デジタル 教科書体 NK-R" panose="02020400000000000000" pitchFamily="18" charset="-128"/>
            </a:endParaRPr>
          </a:p>
        </p:txBody>
      </p:sp>
      <p:sp>
        <p:nvSpPr>
          <p:cNvPr id="1126" name="Google Shape;105;p2"/>
          <p:cNvSpPr txBox="1"/>
          <p:nvPr/>
        </p:nvSpPr>
        <p:spPr>
          <a:xfrm>
            <a:off x="6093130" y="942163"/>
            <a:ext cx="1072359" cy="338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すう</a:t>
            </a:r>
            <a:r>
              <a:rPr lang="ja-JP" altLang="en-US"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じ</a:t>
            </a:r>
            <a:endParaRPr dirty="0">
              <a:latin typeface="UD デジタル 教科書体 NK-R" panose="02020400000000000000" pitchFamily="18" charset="-128"/>
              <a:ea typeface="UD デジタル 教科書体 NK-R" panose="02020400000000000000" pitchFamily="18" charset="-128"/>
            </a:endParaRPr>
          </a:p>
        </p:txBody>
      </p:sp>
      <p:sp>
        <p:nvSpPr>
          <p:cNvPr id="1127" name="Google Shape;106;p2"/>
          <p:cNvSpPr txBox="1"/>
          <p:nvPr/>
        </p:nvSpPr>
        <p:spPr>
          <a:xfrm>
            <a:off x="4595010" y="2301876"/>
            <a:ext cx="1140629" cy="4619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じゅう</a:t>
            </a:r>
            <a:endParaRPr dirty="0">
              <a:latin typeface="UD デジタル 教科書体 NK-R" panose="02020400000000000000" pitchFamily="18" charset="-128"/>
              <a:ea typeface="UD デジタル 教科書体 NK-R" panose="02020400000000000000" pitchFamily="18" charset="-128"/>
            </a:endParaRPr>
          </a:p>
        </p:txBody>
      </p:sp>
      <p:sp>
        <p:nvSpPr>
          <p:cNvPr id="1128" name="Google Shape;107;p2"/>
          <p:cNvSpPr txBox="1"/>
          <p:nvPr/>
        </p:nvSpPr>
        <p:spPr>
          <a:xfrm>
            <a:off x="8686800" y="2301876"/>
            <a:ext cx="1016000" cy="4619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さい</a:t>
            </a:r>
            <a:endParaRPr dirty="0">
              <a:latin typeface="UD デジタル 教科書体 NK-R" panose="02020400000000000000" pitchFamily="18" charset="-128"/>
              <a:ea typeface="UD デジタル 教科書体 NK-R" panose="02020400000000000000" pitchFamily="18" charset="-128"/>
            </a:endParaRPr>
          </a:p>
        </p:txBody>
      </p:sp>
      <p:grpSp>
        <p:nvGrpSpPr>
          <p:cNvPr id="1129" name="グループ 325"/>
          <p:cNvGrpSpPr/>
          <p:nvPr/>
        </p:nvGrpSpPr>
        <p:grpSpPr>
          <a:xfrm>
            <a:off x="1921404" y="5375275"/>
            <a:ext cx="8502267" cy="836612"/>
            <a:chOff x="1921404" y="5375275"/>
            <a:chExt cx="8502267" cy="836612"/>
          </a:xfrm>
        </p:grpSpPr>
        <p:grpSp>
          <p:nvGrpSpPr>
            <p:cNvPr id="1130" name="グループ 323"/>
            <p:cNvGrpSpPr/>
            <p:nvPr/>
          </p:nvGrpSpPr>
          <p:grpSpPr>
            <a:xfrm>
              <a:off x="1921404" y="5375275"/>
              <a:ext cx="2303463" cy="836612"/>
              <a:chOff x="2521744" y="5375275"/>
              <a:chExt cx="2303463" cy="836612"/>
            </a:xfrm>
          </p:grpSpPr>
          <p:sp>
            <p:nvSpPr>
              <p:cNvPr id="1131" name="Google Shape;98;p2"/>
              <p:cNvSpPr txBox="1"/>
              <p:nvPr/>
            </p:nvSpPr>
            <p:spPr>
              <a:xfrm>
                <a:off x="2521744" y="5529262"/>
                <a:ext cx="2303463" cy="682625"/>
              </a:xfrm>
              <a:prstGeom prst="rect">
                <a:avLst/>
              </a:prstGeom>
              <a:noFill/>
              <a:ln>
                <a:noFill/>
              </a:ln>
            </p:spPr>
            <p:txBody>
              <a:bodyPr spcFirstLastPara="1" wrap="square" lIns="91425" tIns="45700" rIns="91425" bIns="45700" anchor="t" anchorCtr="0">
                <a:spAutoFit/>
              </a:bodyPr>
              <a:lstStyle/>
              <a:p>
                <a:pPr marL="439738" marR="0" lvl="0" indent="-439738" algn="l" rtl="0">
                  <a:lnSpc>
                    <a:spcPct val="120000"/>
                  </a:lnSpc>
                  <a:spcBef>
                    <a:spcPts val="0"/>
                  </a:spcBef>
                  <a:spcAft>
                    <a:spcPts val="0"/>
                  </a:spcAft>
                  <a:buNone/>
                </a:pP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１．一と三</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32" name="Google Shape;108;p2"/>
              <p:cNvSpPr txBox="1"/>
              <p:nvPr/>
            </p:nvSpPr>
            <p:spPr>
              <a:xfrm>
                <a:off x="2920126" y="5375275"/>
                <a:ext cx="730250"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いち</a:t>
                </a:r>
                <a:endParaRPr dirty="0">
                  <a:latin typeface="UD デジタル 教科書体 NK-R" panose="02020400000000000000" pitchFamily="18" charset="-128"/>
                  <a:ea typeface="UD デジタル 教科書体 NK-R" panose="02020400000000000000" pitchFamily="18" charset="-128"/>
                </a:endParaRPr>
              </a:p>
            </p:txBody>
          </p:sp>
          <p:sp>
            <p:nvSpPr>
              <p:cNvPr id="1133" name="Google Shape;109;p2"/>
              <p:cNvSpPr txBox="1"/>
              <p:nvPr/>
            </p:nvSpPr>
            <p:spPr>
              <a:xfrm>
                <a:off x="3728033" y="5382619"/>
                <a:ext cx="544512"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さん</a:t>
                </a:r>
                <a:endParaRPr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grpSp>
        <p:grpSp>
          <p:nvGrpSpPr>
            <p:cNvPr id="1134" name="グループ 321"/>
            <p:cNvGrpSpPr/>
            <p:nvPr/>
          </p:nvGrpSpPr>
          <p:grpSpPr>
            <a:xfrm>
              <a:off x="8121796" y="5375275"/>
              <a:ext cx="2301875" cy="834357"/>
              <a:chOff x="8202611" y="5375275"/>
              <a:chExt cx="2301875" cy="834357"/>
            </a:xfrm>
          </p:grpSpPr>
          <p:sp>
            <p:nvSpPr>
              <p:cNvPr id="1135" name="Google Shape;100;p2"/>
              <p:cNvSpPr txBox="1"/>
              <p:nvPr/>
            </p:nvSpPr>
            <p:spPr>
              <a:xfrm>
                <a:off x="8202611" y="5527007"/>
                <a:ext cx="2301875" cy="682625"/>
              </a:xfrm>
              <a:prstGeom prst="rect">
                <a:avLst/>
              </a:prstGeom>
              <a:noFill/>
              <a:ln>
                <a:noFill/>
              </a:ln>
            </p:spPr>
            <p:txBody>
              <a:bodyPr spcFirstLastPara="1" wrap="square" lIns="91425" tIns="45700" rIns="91425" bIns="45700" anchor="t" anchorCtr="0">
                <a:spAutoFit/>
              </a:bodyPr>
              <a:lstStyle/>
              <a:p>
                <a:pPr marL="439738" marR="0" lvl="0" indent="-439738" algn="l" rtl="0">
                  <a:lnSpc>
                    <a:spcPct val="120000"/>
                  </a:lnSpc>
                  <a:spcBef>
                    <a:spcPts val="0"/>
                  </a:spcBef>
                  <a:spcAft>
                    <a:spcPts val="0"/>
                  </a:spcAft>
                  <a:buNone/>
                </a:pP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３．三と四</a:t>
                </a:r>
                <a:endParaRPr dirty="0">
                  <a:latin typeface="UD デジタル 教科書体 NK-R" panose="02020400000000000000" pitchFamily="18" charset="-128"/>
                  <a:ea typeface="UD デジタル 教科書体 NK-R" panose="02020400000000000000" pitchFamily="18" charset="-128"/>
                </a:endParaRPr>
              </a:p>
            </p:txBody>
          </p:sp>
          <p:sp>
            <p:nvSpPr>
              <p:cNvPr id="1136" name="Google Shape;111;p2"/>
              <p:cNvSpPr txBox="1"/>
              <p:nvPr/>
            </p:nvSpPr>
            <p:spPr>
              <a:xfrm>
                <a:off x="8569466" y="5375275"/>
                <a:ext cx="730250"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さん</a:t>
                </a:r>
                <a:endParaRPr dirty="0">
                  <a:latin typeface="UD デジタル 教科書体 NK-R" panose="02020400000000000000" pitchFamily="18" charset="-128"/>
                  <a:ea typeface="UD デジタル 教科書体 NK-R" panose="02020400000000000000" pitchFamily="18" charset="-128"/>
                </a:endParaRPr>
              </a:p>
            </p:txBody>
          </p:sp>
          <p:sp>
            <p:nvSpPr>
              <p:cNvPr id="1137" name="Google Shape;112;p2"/>
              <p:cNvSpPr txBox="1"/>
              <p:nvPr/>
            </p:nvSpPr>
            <p:spPr>
              <a:xfrm>
                <a:off x="9311410" y="5375275"/>
                <a:ext cx="736600"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よん</a:t>
                </a:r>
                <a:endParaRPr dirty="0">
                  <a:latin typeface="UD デジタル 教科書体 NK-R" panose="02020400000000000000" pitchFamily="18" charset="-128"/>
                  <a:ea typeface="UD デジタル 教科書体 NK-R" panose="02020400000000000000" pitchFamily="18" charset="-128"/>
                </a:endParaRPr>
              </a:p>
            </p:txBody>
          </p:sp>
        </p:grpSp>
        <p:grpSp>
          <p:nvGrpSpPr>
            <p:cNvPr id="1138" name="グループ 317"/>
            <p:cNvGrpSpPr/>
            <p:nvPr/>
          </p:nvGrpSpPr>
          <p:grpSpPr>
            <a:xfrm>
              <a:off x="5007700" y="5375276"/>
              <a:ext cx="2436814" cy="809624"/>
              <a:chOff x="5157785" y="5375276"/>
              <a:chExt cx="2436814" cy="809624"/>
            </a:xfrm>
          </p:grpSpPr>
          <p:sp>
            <p:nvSpPr>
              <p:cNvPr id="1139" name="Google Shape;99;p2"/>
              <p:cNvSpPr txBox="1"/>
              <p:nvPr/>
            </p:nvSpPr>
            <p:spPr>
              <a:xfrm>
                <a:off x="5157785" y="5502275"/>
                <a:ext cx="2436814" cy="682625"/>
              </a:xfrm>
              <a:prstGeom prst="rect">
                <a:avLst/>
              </a:prstGeom>
              <a:noFill/>
              <a:ln>
                <a:noFill/>
              </a:ln>
            </p:spPr>
            <p:txBody>
              <a:bodyPr spcFirstLastPara="1" wrap="square" lIns="91425" tIns="45700" rIns="91425" bIns="45700" anchor="t" anchorCtr="0">
                <a:spAutoFit/>
              </a:bodyPr>
              <a:lstStyle/>
              <a:p>
                <a:pPr marL="352425" marR="0" lvl="0" indent="-352425" algn="l" rtl="0">
                  <a:lnSpc>
                    <a:spcPct val="120000"/>
                  </a:lnSpc>
                  <a:spcBef>
                    <a:spcPts val="0"/>
                  </a:spcBef>
                  <a:spcAft>
                    <a:spcPts val="0"/>
                  </a:spcAft>
                  <a:buNone/>
                </a:pP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２．二と三</a:t>
                </a:r>
                <a:endParaRPr dirty="0">
                  <a:latin typeface="UD デジタル 教科書体 NK-R" panose="02020400000000000000" pitchFamily="18" charset="-128"/>
                  <a:ea typeface="UD デジタル 教科書体 NK-R" panose="02020400000000000000" pitchFamily="18" charset="-128"/>
                </a:endParaRPr>
              </a:p>
            </p:txBody>
          </p:sp>
          <p:sp>
            <p:nvSpPr>
              <p:cNvPr id="1140" name="Google Shape;110;p2"/>
              <p:cNvSpPr txBox="1"/>
              <p:nvPr/>
            </p:nvSpPr>
            <p:spPr>
              <a:xfrm>
                <a:off x="6283326" y="5375276"/>
                <a:ext cx="688975"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さん</a:t>
                </a:r>
                <a:endParaRPr dirty="0">
                  <a:latin typeface="UD デジタル 教科書体 NK-R" panose="02020400000000000000" pitchFamily="18" charset="-128"/>
                  <a:ea typeface="UD デジタル 教科書体 NK-R" panose="02020400000000000000" pitchFamily="18" charset="-128"/>
                </a:endParaRPr>
              </a:p>
            </p:txBody>
          </p:sp>
          <p:sp>
            <p:nvSpPr>
              <p:cNvPr id="1141" name="Google Shape;113;p2"/>
              <p:cNvSpPr txBox="1"/>
              <p:nvPr/>
            </p:nvSpPr>
            <p:spPr>
              <a:xfrm>
                <a:off x="5600700" y="5375276"/>
                <a:ext cx="546100"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に</a:t>
                </a:r>
                <a:endParaRPr dirty="0">
                  <a:latin typeface="UD デジタル 教科書体 NK-R" panose="02020400000000000000" pitchFamily="18" charset="-128"/>
                  <a:ea typeface="UD デジタル 教科書体 NK-R" panose="02020400000000000000" pitchFamily="18" charset="-128"/>
                </a:endParaRPr>
              </a:p>
            </p:txBody>
          </p:sp>
        </p:grpSp>
      </p:grpSp>
      <p:sp>
        <p:nvSpPr>
          <p:cNvPr id="1142" name="Google Shape;114;p2"/>
          <p:cNvSpPr txBox="1"/>
          <p:nvPr/>
        </p:nvSpPr>
        <p:spPr>
          <a:xfrm>
            <a:off x="2197101" y="2565400"/>
            <a:ext cx="1913723" cy="1862048"/>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5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43" name="Google Shape;115;p2"/>
          <p:cNvSpPr txBox="1"/>
          <p:nvPr/>
        </p:nvSpPr>
        <p:spPr>
          <a:xfrm>
            <a:off x="6240464" y="2565400"/>
            <a:ext cx="1962147" cy="1862048"/>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5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44" name="Google Shape;116;p2"/>
          <p:cNvSpPr/>
          <p:nvPr/>
        </p:nvSpPr>
        <p:spPr>
          <a:xfrm>
            <a:off x="128872" y="1167406"/>
            <a:ext cx="493525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食育クイズ</a:t>
            </a:r>
            <a:r>
              <a:rPr lang="ja-JP" altLang="en-US"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①</a:t>
            </a:r>
            <a:endParaRPr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sp>
        <p:nvSpPr>
          <p:cNvPr id="1145" name="Google Shape;116;p2"/>
          <p:cNvSpPr/>
          <p:nvPr/>
        </p:nvSpPr>
        <p:spPr>
          <a:xfrm>
            <a:off x="264364" y="934649"/>
            <a:ext cx="2959362"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しょくいく</a:t>
            </a:r>
            <a:endParaRPr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pic>
        <p:nvPicPr>
          <p:cNvPr id="1146"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74047" y="4845050"/>
            <a:ext cx="487363" cy="487363"/>
          </a:xfrm>
          <a:prstGeom prst="rect">
            <a:avLst/>
          </a:prstGeom>
        </p:spPr>
      </p:pic>
      <p:sp>
        <p:nvSpPr>
          <p:cNvPr id="1147" name="Google Shape;142;p3"/>
          <p:cNvSpPr/>
          <p:nvPr/>
        </p:nvSpPr>
        <p:spPr>
          <a:xfrm>
            <a:off x="1786850" y="5445125"/>
            <a:ext cx="798513" cy="796925"/>
          </a:xfrm>
          <a:prstGeom prst="donut">
            <a:avLst>
              <a:gd name="adj" fmla="val 11885"/>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sym typeface="Arial"/>
            </a:endParaRPr>
          </a:p>
        </p:txBody>
      </p:sp>
      <p:pic>
        <p:nvPicPr>
          <p:cNvPr id="1148" name="3">
            <a:hlinkClick r:id="" action="ppaction://media"/>
          </p:cNvPr>
          <p:cNvPicPr>
            <a:picLocks noChangeAspect="1"/>
          </p:cNvPicPr>
          <p:nvPr>
            <a:audioFile r:link="rId3"/>
            <p:extLst>
              <p:ext uri="{DAA4B4D4-6D71-4841-9C94-3DE7FCFB9230}">
                <p14:media xmlns:p14="http://schemas.microsoft.com/office/powerpoint/2010/main" r:embed="rId4">
                  <p14:trim end="43002"/>
                </p14:media>
              </p:ext>
            </p:extLst>
          </p:nvPr>
        </p:nvPicPr>
        <p:blipFill>
          <a:blip r:embed="rId7"/>
          <a:stretch>
            <a:fillRect/>
          </a:stretch>
        </p:blipFill>
        <p:spPr>
          <a:xfrm>
            <a:off x="11443459" y="6109459"/>
            <a:ext cx="748541" cy="7485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16" fill="hold"/>
                                        <p:tgtEl>
                                          <p:spTgt spid="1146"/>
                                        </p:tgtEl>
                                      </p:cBhvr>
                                    </p:cmd>
                                  </p:childTnLst>
                                </p:cTn>
                              </p:par>
                            </p:childTnLst>
                          </p:cTn>
                        </p:par>
                        <p:par>
                          <p:cTn id="7" fill="hold">
                            <p:stCondLst>
                              <p:cond delay="12816"/>
                            </p:stCondLst>
                            <p:childTnLst>
                              <p:par>
                                <p:cTn id="8" presetID="1" presetClass="entr" presetSubtype="0" fill="hold" grpId="0" nodeType="afterEffect">
                                  <p:stCondLst>
                                    <p:cond delay="10000"/>
                                  </p:stCondLst>
                                  <p:childTnLst>
                                    <p:set>
                                      <p:cBhvr>
                                        <p:cTn id="9" dur="1" fill="hold">
                                          <p:stCondLst>
                                            <p:cond delay="0"/>
                                          </p:stCondLst>
                                        </p:cTn>
                                        <p:tgtEl>
                                          <p:spTgt spid="1147"/>
                                        </p:tgtEl>
                                        <p:attrNameLst>
                                          <p:attrName>style.visibility</p:attrName>
                                        </p:attrNameLst>
                                      </p:cBhvr>
                                      <p:to>
                                        <p:strVal val="visible"/>
                                      </p:to>
                                    </p:set>
                                  </p:childTnLst>
                                </p:cTn>
                              </p:par>
                              <p:par>
                                <p:cTn id="10" presetID="1" presetClass="mediacall" presetSubtype="0" fill="hold" nodeType="withEffect">
                                  <p:stCondLst>
                                    <p:cond delay="10000"/>
                                  </p:stCondLst>
                                  <p:childTnLst>
                                    <p:cmd type="call" cmd="playFrom(0.0)">
                                      <p:cBhvr>
                                        <p:cTn id="11" dur="2826" fill="hold"/>
                                        <p:tgtEl>
                                          <p:spTgt spid="11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1146"/>
                </p:tgtEl>
              </p:cMediaNode>
            </p:audio>
            <p:audio>
              <p:cMediaNode vol="80000" showWhenStopped="0">
                <p:cTn id="13" fill="hold" display="0">
                  <p:stCondLst>
                    <p:cond delay="indefinite"/>
                  </p:stCondLst>
                  <p:endCondLst>
                    <p:cond evt="onStopAudio" delay="0">
                      <p:tgtEl>
                        <p:sldTgt/>
                      </p:tgtEl>
                    </p:cond>
                  </p:endCondLst>
                </p:cTn>
                <p:tgtEl>
                  <p:spTgt spid="1148"/>
                </p:tgtEl>
              </p:cMediaNode>
            </p:audio>
          </p:childTnLst>
        </p:cTn>
      </p:par>
    </p:tnLst>
    <p:bldLst>
      <p:bldP spid="11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4" name="3">
            <a:hlinkClick r:id="" action="ppaction://media"/>
          </p:cNvPr>
          <p:cNvPicPr>
            <a:picLocks noChangeAspect="1"/>
          </p:cNvPicPr>
          <p:nvPr>
            <a:audioFile r:link="rId1"/>
            <p:extLst>
              <p:ext uri="{DAA4B4D4-6D71-4841-9C94-3DE7FCFB9230}">
                <p14:media xmlns:p14="http://schemas.microsoft.com/office/powerpoint/2010/main" r:embed="rId2">
                  <p14:trim st="3045"/>
                </p14:media>
              </p:ext>
            </p:extLst>
          </p:nvPr>
        </p:nvPicPr>
        <p:blipFill>
          <a:blip r:embed="rId5"/>
          <a:stretch>
            <a:fillRect/>
          </a:stretch>
        </p:blipFill>
        <p:spPr>
          <a:xfrm>
            <a:off x="11443459" y="6109459"/>
            <a:ext cx="748541" cy="748541"/>
          </a:xfrm>
          <a:prstGeom prst="rect">
            <a:avLst/>
          </a:prstGeom>
        </p:spPr>
      </p:pic>
      <p:pic>
        <p:nvPicPr>
          <p:cNvPr id="1155" name="図 5" descr="アイコン_x000a__x000a_AI 生成コンテンツは誤りを含む可能性があります。"/>
          <p:cNvPicPr>
            <a:picLocks noChangeAspect="1"/>
          </p:cNvPicPr>
          <p:nvPr/>
        </p:nvPicPr>
        <p:blipFill>
          <a:blip r:embed="rId6"/>
          <a:stretch>
            <a:fillRect/>
          </a:stretch>
        </p:blipFill>
        <p:spPr>
          <a:xfrm>
            <a:off x="4564711" y="2109446"/>
            <a:ext cx="2559699" cy="2443037"/>
          </a:xfrm>
          <a:prstGeom prst="rect">
            <a:avLst/>
          </a:prstGeom>
        </p:spPr>
      </p:pic>
      <p:pic>
        <p:nvPicPr>
          <p:cNvPr id="1156" name="図 7" descr="食品 が含まれている画像_x000a__x000a_AI 生成コンテンツは誤りを含む可能性があります。"/>
          <p:cNvPicPr>
            <a:picLocks noChangeAspect="1"/>
          </p:cNvPicPr>
          <p:nvPr/>
        </p:nvPicPr>
        <p:blipFill>
          <a:blip r:embed="rId7"/>
          <a:stretch>
            <a:fillRect/>
          </a:stretch>
        </p:blipFill>
        <p:spPr>
          <a:xfrm>
            <a:off x="1568427" y="3311974"/>
            <a:ext cx="3151744" cy="2871292"/>
          </a:xfrm>
          <a:prstGeom prst="rect">
            <a:avLst/>
          </a:prstGeom>
        </p:spPr>
      </p:pic>
      <p:pic>
        <p:nvPicPr>
          <p:cNvPr id="1157" name="図 9" descr="食品 が含まれている画像_x000a__x000a_AI 生成コンテンツは誤りを含む可能性があります。"/>
          <p:cNvPicPr>
            <a:picLocks noChangeAspect="1"/>
          </p:cNvPicPr>
          <p:nvPr/>
        </p:nvPicPr>
        <p:blipFill>
          <a:blip r:embed="rId8"/>
          <a:stretch>
            <a:fillRect/>
          </a:stretch>
        </p:blipFill>
        <p:spPr>
          <a:xfrm>
            <a:off x="6867687" y="-73438"/>
            <a:ext cx="4575772" cy="3497451"/>
          </a:xfrm>
          <a:prstGeom prst="rect">
            <a:avLst/>
          </a:prstGeom>
        </p:spPr>
      </p:pic>
      <p:pic>
        <p:nvPicPr>
          <p:cNvPr id="1158" name="図 11" descr="顔, 食品, 記号, ストリート が含まれている画像_x000a__x000a_AI 生成コンテンツは誤りを含む可能性があります。"/>
          <p:cNvPicPr>
            <a:picLocks noChangeAspect="1"/>
          </p:cNvPicPr>
          <p:nvPr/>
        </p:nvPicPr>
        <p:blipFill>
          <a:blip r:embed="rId9"/>
          <a:stretch>
            <a:fillRect/>
          </a:stretch>
        </p:blipFill>
        <p:spPr>
          <a:xfrm>
            <a:off x="7202742" y="3311974"/>
            <a:ext cx="3062707" cy="3062707"/>
          </a:xfrm>
          <a:prstGeom prst="rect">
            <a:avLst/>
          </a:prstGeom>
        </p:spPr>
      </p:pic>
      <p:pic>
        <p:nvPicPr>
          <p:cNvPr id="1159" name="図 13" descr="野球, 座る, フロント, 選手 が含まれている画像_x000a__x000a_AI 生成コンテンツは誤りを含む可能性があります。"/>
          <p:cNvPicPr>
            <a:picLocks noChangeAspect="1"/>
          </p:cNvPicPr>
          <p:nvPr/>
        </p:nvPicPr>
        <p:blipFill>
          <a:blip r:embed="rId10"/>
          <a:stretch>
            <a:fillRect/>
          </a:stretch>
        </p:blipFill>
        <p:spPr>
          <a:xfrm>
            <a:off x="3491720" y="5792993"/>
            <a:ext cx="4567238" cy="889566"/>
          </a:xfrm>
          <a:prstGeom prst="rect">
            <a:avLst/>
          </a:prstGeom>
        </p:spPr>
      </p:pic>
      <p:pic>
        <p:nvPicPr>
          <p:cNvPr id="1160" name="図 15" descr="食品, テーブル, オレンジ, カップ が含まれている画像_x000a__x000a_AI 生成コンテンツは誤りを含む可能性があります。"/>
          <p:cNvPicPr>
            <a:picLocks noChangeAspect="1"/>
          </p:cNvPicPr>
          <p:nvPr/>
        </p:nvPicPr>
        <p:blipFill>
          <a:blip r:embed="rId11"/>
          <a:stretch>
            <a:fillRect/>
          </a:stretch>
        </p:blipFill>
        <p:spPr>
          <a:xfrm>
            <a:off x="1915848" y="369645"/>
            <a:ext cx="3151744" cy="2789294"/>
          </a:xfrm>
          <a:prstGeom prst="rect">
            <a:avLst/>
          </a:prstGeom>
        </p:spPr>
      </p:pic>
      <p:sp>
        <p:nvSpPr>
          <p:cNvPr id="1161" name="Google Shape;97;p2"/>
          <p:cNvSpPr txBox="1">
            <a:spLocks noGrp="1"/>
          </p:cNvSpPr>
          <p:nvPr>
            <p:ph type="title"/>
          </p:nvPr>
        </p:nvSpPr>
        <p:spPr>
          <a:xfrm>
            <a:off x="1266978" y="4843327"/>
            <a:ext cx="3722281" cy="792163"/>
          </a:xfrm>
          <a:prstGeom prst="rect">
            <a:avLst/>
          </a:prstGeom>
          <a:solidFill>
            <a:srgbClr val="FFFF00"/>
          </a:solidFill>
          <a:ln>
            <a:noFill/>
          </a:ln>
        </p:spPr>
        <p:txBody>
          <a:bodyPr spcFirstLastPara="1" wrap="square" lIns="91425" tIns="45700" rIns="91425" bIns="45700" anchor="t" anchorCtr="0">
            <a:normAutofit fontScale="90000"/>
          </a:bodyPr>
          <a:lstStyle/>
          <a:p>
            <a:pPr marL="0" lvl="0" indent="0" algn="ctr" rtl="0">
              <a:lnSpc>
                <a:spcPct val="120000"/>
              </a:lnSpc>
              <a:spcBef>
                <a:spcPts val="0"/>
              </a:spcBef>
              <a:spcAft>
                <a:spcPts val="0"/>
              </a:spcAft>
              <a:buClr>
                <a:schemeClr val="dk1"/>
              </a:buClr>
              <a:buSzPct val="100000"/>
              <a:buFont typeface="Arial"/>
              <a:buNone/>
            </a:pPr>
            <a:r>
              <a:rPr lang="ja-JP" altLang="en-US" sz="4000" dirty="0"/>
              <a:t>エネルギーのもと</a:t>
            </a:r>
            <a:endParaRPr sz="4000" dirty="0"/>
          </a:p>
        </p:txBody>
      </p:sp>
      <p:grpSp>
        <p:nvGrpSpPr>
          <p:cNvPr id="2" name="グループ化 1">
            <a:extLst>
              <a:ext uri="{FF2B5EF4-FFF2-40B4-BE49-F238E27FC236}">
                <a16:creationId xmlns:a16="http://schemas.microsoft.com/office/drawing/2014/main" id="{3B23C964-C724-4201-89E8-AAD25910E6B2}"/>
              </a:ext>
            </a:extLst>
          </p:cNvPr>
          <p:cNvGrpSpPr/>
          <p:nvPr/>
        </p:nvGrpSpPr>
        <p:grpSpPr>
          <a:xfrm>
            <a:off x="7422794" y="1909411"/>
            <a:ext cx="3722281" cy="992198"/>
            <a:chOff x="7422794" y="1909411"/>
            <a:chExt cx="3722281" cy="992198"/>
          </a:xfrm>
        </p:grpSpPr>
        <p:sp>
          <p:nvSpPr>
            <p:cNvPr id="1162" name="Google Shape;97;p2"/>
            <p:cNvSpPr txBox="1"/>
            <p:nvPr/>
          </p:nvSpPr>
          <p:spPr>
            <a:xfrm>
              <a:off x="7422794" y="2109446"/>
              <a:ext cx="3722281" cy="792163"/>
            </a:xfrm>
            <a:prstGeom prst="rect">
              <a:avLst/>
            </a:prstGeom>
            <a:solidFill>
              <a:srgbClr val="FF0000"/>
            </a:solidFill>
            <a:ln>
              <a:noFill/>
            </a:ln>
          </p:spPr>
          <p:txBody>
            <a:bodyPr spcFirstLastPara="1" wrap="square" lIns="91425" tIns="45700" rIns="91425" bIns="45700" anchor="t"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UD デジタル 教科書体 NK-R" panose="02020400000000000000" pitchFamily="18" charset="-128"/>
                  <a:ea typeface="UD デジタル 教科書体 NK-R" panose="02020400000000000000" pitchFamily="18" charset="-128"/>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20000"/>
                </a:lnSpc>
                <a:buSzPct val="100000"/>
              </a:pPr>
              <a:r>
                <a:rPr lang="ja-JP" altLang="en-US" sz="4000" dirty="0"/>
                <a:t>体をつくるもと</a:t>
              </a:r>
            </a:p>
          </p:txBody>
        </p:sp>
        <p:sp>
          <p:nvSpPr>
            <p:cNvPr id="12" name="Google Shape;106;p2">
              <a:extLst>
                <a:ext uri="{FF2B5EF4-FFF2-40B4-BE49-F238E27FC236}">
                  <a16:creationId xmlns:a16="http://schemas.microsoft.com/office/drawing/2014/main" id="{BDCA8662-ACAD-4D86-BF1A-F37BB7B35DB4}"/>
                </a:ext>
              </a:extLst>
            </p:cNvPr>
            <p:cNvSpPr txBox="1"/>
            <p:nvPr/>
          </p:nvSpPr>
          <p:spPr>
            <a:xfrm>
              <a:off x="7488643" y="1909411"/>
              <a:ext cx="1140629"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2000" dirty="0">
                  <a:latin typeface="UD デジタル 教科書体 NK-R" panose="02020400000000000000" pitchFamily="18" charset="-128"/>
                  <a:ea typeface="UD デジタル 教科書体 NK-R" panose="02020400000000000000" pitchFamily="18" charset="-128"/>
                  <a:cs typeface="Calibri"/>
                  <a:sym typeface="Calibri"/>
                </a:rPr>
                <a:t>からだ</a:t>
              </a:r>
              <a:endParaRPr sz="2000" dirty="0">
                <a:latin typeface="UD デジタル 教科書体 NK-R" panose="02020400000000000000" pitchFamily="18" charset="-128"/>
                <a:ea typeface="UD デジタル 教科書体 NK-R" panose="02020400000000000000" pitchFamily="18" charset="-128"/>
              </a:endParaRPr>
            </a:p>
          </p:txBody>
        </p:sp>
      </p:grpSp>
      <p:grpSp>
        <p:nvGrpSpPr>
          <p:cNvPr id="3" name="グループ化 2">
            <a:extLst>
              <a:ext uri="{FF2B5EF4-FFF2-40B4-BE49-F238E27FC236}">
                <a16:creationId xmlns:a16="http://schemas.microsoft.com/office/drawing/2014/main" id="{36292B77-0D77-41BA-A0BB-C82B9A6427AC}"/>
              </a:ext>
            </a:extLst>
          </p:cNvPr>
          <p:cNvGrpSpPr/>
          <p:nvPr/>
        </p:nvGrpSpPr>
        <p:grpSpPr>
          <a:xfrm>
            <a:off x="2894690" y="2693016"/>
            <a:ext cx="5899740" cy="992199"/>
            <a:chOff x="2894690" y="2693016"/>
            <a:chExt cx="5899740" cy="992199"/>
          </a:xfrm>
        </p:grpSpPr>
        <p:sp>
          <p:nvSpPr>
            <p:cNvPr id="1163" name="Google Shape;97;p2"/>
            <p:cNvSpPr txBox="1"/>
            <p:nvPr/>
          </p:nvSpPr>
          <p:spPr>
            <a:xfrm>
              <a:off x="2894690" y="2893052"/>
              <a:ext cx="5899740" cy="792163"/>
            </a:xfrm>
            <a:prstGeom prst="rect">
              <a:avLst/>
            </a:prstGeom>
            <a:solidFill>
              <a:srgbClr val="00B050"/>
            </a:solidFill>
            <a:ln>
              <a:noFill/>
            </a:ln>
          </p:spPr>
          <p:txBody>
            <a:bodyPr spcFirstLastPara="1" wrap="square" lIns="91425" tIns="45700" rIns="91425" bIns="45700" anchor="t"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UD デジタル 教科書体 NK-R" panose="02020400000000000000" pitchFamily="18" charset="-128"/>
                  <a:ea typeface="UD デジタル 教科書体 NK-R" panose="02020400000000000000" pitchFamily="18" charset="-128"/>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20000"/>
                </a:lnSpc>
                <a:buSzPct val="100000"/>
              </a:pPr>
              <a:r>
                <a:rPr lang="ja-JP" altLang="en-US" sz="4000" dirty="0"/>
                <a:t>体の調子をととのえる</a:t>
              </a:r>
            </a:p>
          </p:txBody>
        </p:sp>
        <p:sp>
          <p:nvSpPr>
            <p:cNvPr id="13" name="Google Shape;106;p2">
              <a:extLst>
                <a:ext uri="{FF2B5EF4-FFF2-40B4-BE49-F238E27FC236}">
                  <a16:creationId xmlns:a16="http://schemas.microsoft.com/office/drawing/2014/main" id="{CF2BCF32-1AA2-4616-A0BB-4E56B9EA39F5}"/>
                </a:ext>
              </a:extLst>
            </p:cNvPr>
            <p:cNvSpPr txBox="1"/>
            <p:nvPr/>
          </p:nvSpPr>
          <p:spPr>
            <a:xfrm>
              <a:off x="3331265" y="2693017"/>
              <a:ext cx="1140629"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2000" dirty="0">
                  <a:latin typeface="UD デジタル 教科書体 NK-R" panose="02020400000000000000" pitchFamily="18" charset="-128"/>
                  <a:ea typeface="UD デジタル 教科書体 NK-R" panose="02020400000000000000" pitchFamily="18" charset="-128"/>
                  <a:cs typeface="Calibri"/>
                  <a:sym typeface="Calibri"/>
                </a:rPr>
                <a:t>からだ</a:t>
              </a:r>
              <a:endParaRPr sz="2000" dirty="0">
                <a:latin typeface="UD デジタル 教科書体 NK-R" panose="02020400000000000000" pitchFamily="18" charset="-128"/>
                <a:ea typeface="UD デジタル 教科書体 NK-R" panose="02020400000000000000" pitchFamily="18" charset="-128"/>
              </a:endParaRPr>
            </a:p>
          </p:txBody>
        </p:sp>
        <p:sp>
          <p:nvSpPr>
            <p:cNvPr id="14" name="Google Shape;106;p2">
              <a:extLst>
                <a:ext uri="{FF2B5EF4-FFF2-40B4-BE49-F238E27FC236}">
                  <a16:creationId xmlns:a16="http://schemas.microsoft.com/office/drawing/2014/main" id="{4B038C36-9EE2-4BCC-9291-A9623B70B59C}"/>
                </a:ext>
              </a:extLst>
            </p:cNvPr>
            <p:cNvSpPr txBox="1"/>
            <p:nvPr/>
          </p:nvSpPr>
          <p:spPr>
            <a:xfrm>
              <a:off x="4486379" y="2693016"/>
              <a:ext cx="1140629"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2000" dirty="0">
                  <a:latin typeface="UD デジタル 教科書体 NK-R" panose="02020400000000000000" pitchFamily="18" charset="-128"/>
                  <a:ea typeface="UD デジタル 教科書体 NK-R" panose="02020400000000000000" pitchFamily="18" charset="-128"/>
                  <a:cs typeface="Calibri"/>
                  <a:sym typeface="Calibri"/>
                </a:rPr>
                <a:t>ちょうし</a:t>
              </a:r>
              <a:endParaRPr sz="2000" dirty="0">
                <a:latin typeface="UD デジタル 教科書体 NK-R" panose="02020400000000000000" pitchFamily="18" charset="-128"/>
                <a:ea typeface="UD デジタル 教科書体 NK-R" panose="02020400000000000000" pitchFamily="18" charset="-128"/>
              </a:endParaRPr>
            </a:p>
          </p:txBody>
        </p:sp>
      </p:grpSp>
    </p:spTree>
    <p:extLst>
      <p:ext uri="{BB962C8B-B14F-4D97-AF65-F5344CB8AC3E}">
        <p14:creationId xmlns:p14="http://schemas.microsoft.com/office/powerpoint/2010/main" val="40620011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783" fill="hold"/>
                                        <p:tgtEl>
                                          <p:spTgt spid="1154"/>
                                        </p:tgtEl>
                                      </p:cBhvr>
                                    </p:cmd>
                                  </p:childTnLst>
                                </p:cTn>
                              </p:par>
                              <p:par>
                                <p:cTn id="7" presetID="26" presetClass="emph" presetSubtype="0" repeatCount="3000" fill="hold" nodeType="withEffect">
                                  <p:stCondLst>
                                    <p:cond delay="0"/>
                                  </p:stCondLst>
                                  <p:childTnLst>
                                    <p:animEffect transition="out" filter="fade">
                                      <p:cBhvr>
                                        <p:cTn id="8" dur="500" tmFilter="0, 0; .2, .5; .8, .5; 1, 0"/>
                                        <p:tgtEl>
                                          <p:spTgt spid="1156"/>
                                        </p:tgtEl>
                                      </p:cBhvr>
                                    </p:animEffect>
                                    <p:animScale>
                                      <p:cBhvr>
                                        <p:cTn id="9" dur="250" autoRev="1" fill="hold"/>
                                        <p:tgtEl>
                                          <p:spTgt spid="1156"/>
                                        </p:tgtEl>
                                      </p:cBhvr>
                                      <p:by x="105000" y="105000"/>
                                    </p:animScale>
                                  </p:childTnLst>
                                </p:cTn>
                              </p:par>
                              <p:par>
                                <p:cTn id="10" presetID="26" presetClass="emph" presetSubtype="0" repeatCount="3000" fill="hold" nodeType="withEffect">
                                  <p:stCondLst>
                                    <p:cond delay="2000"/>
                                  </p:stCondLst>
                                  <p:childTnLst>
                                    <p:animEffect transition="out" filter="fade">
                                      <p:cBhvr>
                                        <p:cTn id="11" dur="500" tmFilter="0, 0; .2, .5; .8, .5; 1, 0"/>
                                        <p:tgtEl>
                                          <p:spTgt spid="1158"/>
                                        </p:tgtEl>
                                      </p:cBhvr>
                                    </p:animEffect>
                                    <p:animScale>
                                      <p:cBhvr>
                                        <p:cTn id="12" dur="250" autoRev="1" fill="hold"/>
                                        <p:tgtEl>
                                          <p:spTgt spid="1158"/>
                                        </p:tgtEl>
                                      </p:cBhvr>
                                      <p:by x="105000" y="105000"/>
                                    </p:animScale>
                                  </p:childTnLst>
                                </p:cTn>
                              </p:par>
                              <p:par>
                                <p:cTn id="13" presetID="26" presetClass="emph" presetSubtype="0" repeatCount="3000" fill="hold" nodeType="withEffect">
                                  <p:stCondLst>
                                    <p:cond delay="4000"/>
                                  </p:stCondLst>
                                  <p:childTnLst>
                                    <p:animEffect transition="out" filter="fade">
                                      <p:cBhvr>
                                        <p:cTn id="14" dur="500" tmFilter="0, 0; .2, .5; .8, .5; 1, 0"/>
                                        <p:tgtEl>
                                          <p:spTgt spid="1157"/>
                                        </p:tgtEl>
                                      </p:cBhvr>
                                    </p:animEffect>
                                    <p:animScale>
                                      <p:cBhvr>
                                        <p:cTn id="15" dur="250" autoRev="1" fill="hold"/>
                                        <p:tgtEl>
                                          <p:spTgt spid="1157"/>
                                        </p:tgtEl>
                                      </p:cBhvr>
                                      <p:by x="105000" y="105000"/>
                                    </p:animScale>
                                  </p:childTnLst>
                                </p:cTn>
                              </p:par>
                              <p:par>
                                <p:cTn id="16" presetID="26" presetClass="emph" presetSubtype="0" repeatCount="3000" fill="hold" nodeType="withEffect">
                                  <p:stCondLst>
                                    <p:cond delay="7000"/>
                                  </p:stCondLst>
                                  <p:childTnLst>
                                    <p:animEffect transition="out" filter="fade">
                                      <p:cBhvr>
                                        <p:cTn id="17" dur="500" tmFilter="0, 0; .2, .5; .8, .5; 1, 0"/>
                                        <p:tgtEl>
                                          <p:spTgt spid="1160"/>
                                        </p:tgtEl>
                                      </p:cBhvr>
                                    </p:animEffect>
                                    <p:animScale>
                                      <p:cBhvr>
                                        <p:cTn id="18" dur="250" autoRev="1" fill="hold"/>
                                        <p:tgtEl>
                                          <p:spTgt spid="1160"/>
                                        </p:tgtEl>
                                      </p:cBhvr>
                                      <p:by x="105000" y="105000"/>
                                    </p:animScale>
                                  </p:childTnLst>
                                </p:cTn>
                              </p:par>
                              <p:par>
                                <p:cTn id="19" presetID="26" presetClass="emph" presetSubtype="0" repeatCount="3000" fill="hold" nodeType="withEffect">
                                  <p:stCondLst>
                                    <p:cond delay="7000"/>
                                  </p:stCondLst>
                                  <p:childTnLst>
                                    <p:animEffect transition="out" filter="fade">
                                      <p:cBhvr>
                                        <p:cTn id="20" dur="500" tmFilter="0, 0; .2, .5; .8, .5; 1, 0"/>
                                        <p:tgtEl>
                                          <p:spTgt spid="1155"/>
                                        </p:tgtEl>
                                      </p:cBhvr>
                                    </p:animEffect>
                                    <p:animScale>
                                      <p:cBhvr>
                                        <p:cTn id="21" dur="250" autoRev="1" fill="hold"/>
                                        <p:tgtEl>
                                          <p:spTgt spid="1155"/>
                                        </p:tgtEl>
                                      </p:cBhvr>
                                      <p:by x="105000" y="105000"/>
                                    </p:animScale>
                                  </p:childTnLst>
                                </p:cTn>
                              </p:par>
                              <p:par>
                                <p:cTn id="22" presetID="16" presetClass="entr" presetSubtype="21" fill="hold" grpId="0" nodeType="withEffect">
                                  <p:stCondLst>
                                    <p:cond delay="20000"/>
                                  </p:stCondLst>
                                  <p:childTnLst>
                                    <p:set>
                                      <p:cBhvr>
                                        <p:cTn id="23" dur="1" fill="hold">
                                          <p:stCondLst>
                                            <p:cond delay="0"/>
                                          </p:stCondLst>
                                        </p:cTn>
                                        <p:tgtEl>
                                          <p:spTgt spid="1161"/>
                                        </p:tgtEl>
                                        <p:attrNameLst>
                                          <p:attrName>style.visibility</p:attrName>
                                        </p:attrNameLst>
                                      </p:cBhvr>
                                      <p:to>
                                        <p:strVal val="visible"/>
                                      </p:to>
                                    </p:set>
                                    <p:animEffect transition="in" filter="barn(inVertical)">
                                      <p:cBhvr>
                                        <p:cTn id="24" dur="500"/>
                                        <p:tgtEl>
                                          <p:spTgt spid="1161"/>
                                        </p:tgtEl>
                                      </p:cBhvr>
                                    </p:animEffect>
                                  </p:childTnLst>
                                </p:cTn>
                              </p:par>
                              <p:par>
                                <p:cTn id="25" presetID="16" presetClass="entr" presetSubtype="21" fill="hold" nodeType="withEffect">
                                  <p:stCondLst>
                                    <p:cond delay="2300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par>
                                <p:cTn id="28" presetID="16" presetClass="entr" presetSubtype="21" fill="hold" nodeType="withEffect">
                                  <p:stCondLst>
                                    <p:cond delay="2800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1154"/>
                </p:tgtEl>
              </p:cMediaNode>
            </p:audio>
          </p:childTnLst>
        </p:cTn>
      </p:par>
    </p:tnLst>
    <p:bldLst>
      <p:bldP spid="11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9" name="図 8" descr="座る, 屋内, テーブル, 皿 が含まれている画像_x000a__x000a_自動的に生成された説明"/>
          <p:cNvPicPr>
            <a:picLocks noChangeAspect="1"/>
          </p:cNvPicPr>
          <p:nvPr/>
        </p:nvPicPr>
        <p:blipFill>
          <a:blip r:embed="rId7"/>
          <a:stretch>
            <a:fillRect/>
          </a:stretch>
        </p:blipFill>
        <p:spPr>
          <a:xfrm>
            <a:off x="2109183" y="4351896"/>
            <a:ext cx="4028626" cy="2484414"/>
          </a:xfrm>
          <a:prstGeom prst="rect">
            <a:avLst/>
          </a:prstGeom>
        </p:spPr>
      </p:pic>
      <p:sp>
        <p:nvSpPr>
          <p:cNvPr id="1170" name="Google Shape;148;p4"/>
          <p:cNvSpPr txBox="1">
            <a:spLocks noGrp="1"/>
          </p:cNvSpPr>
          <p:nvPr>
            <p:ph type="title"/>
          </p:nvPr>
        </p:nvSpPr>
        <p:spPr>
          <a:xfrm>
            <a:off x="3743985" y="693769"/>
            <a:ext cx="8181975" cy="1457325"/>
          </a:xfrm>
          <a:prstGeom prst="rect">
            <a:avLst/>
          </a:prstGeom>
          <a:noFill/>
          <a:ln>
            <a:noFill/>
          </a:ln>
        </p:spPr>
        <p:txBody>
          <a:bodyPr spcFirstLastPara="1" wrap="square" lIns="91425" tIns="45700" rIns="91425" bIns="45700" anchor="t" anchorCtr="0">
            <a:normAutofit fontScale="90000"/>
          </a:bodyPr>
          <a:lstStyle/>
          <a:p>
            <a:pPr marL="720725" lvl="0" indent="-720725" algn="l" rtl="0">
              <a:lnSpc>
                <a:spcPct val="120000"/>
              </a:lnSpc>
              <a:spcBef>
                <a:spcPts val="0"/>
              </a:spcBef>
              <a:spcAft>
                <a:spcPts val="0"/>
              </a:spcAft>
              <a:buClr>
                <a:schemeClr val="dk1"/>
              </a:buClr>
              <a:buSzPct val="100000"/>
              <a:buFont typeface="Arial"/>
              <a:buNone/>
            </a:pPr>
            <a:r>
              <a:rPr lang="ja-JP" sz="4000" dirty="0"/>
              <a:t>　　切り身の魚の盛りつけ方です。</a:t>
            </a:r>
            <a:br>
              <a:rPr lang="ja-JP" sz="4000" dirty="0"/>
            </a:br>
            <a:r>
              <a:rPr lang="ja-JP" sz="4000" dirty="0"/>
              <a:t>正しいのはどれでしょう？</a:t>
            </a:r>
            <a:endParaRPr dirty="0"/>
          </a:p>
        </p:txBody>
      </p:sp>
      <p:sp>
        <p:nvSpPr>
          <p:cNvPr id="1171" name="Google Shape;149;p4"/>
          <p:cNvSpPr txBox="1"/>
          <p:nvPr/>
        </p:nvSpPr>
        <p:spPr>
          <a:xfrm>
            <a:off x="2165351" y="1905001"/>
            <a:ext cx="773113" cy="682625"/>
          </a:xfrm>
          <a:prstGeom prst="rect">
            <a:avLst/>
          </a:prstGeom>
          <a:noFill/>
          <a:ln>
            <a:noFill/>
          </a:ln>
        </p:spPr>
        <p:txBody>
          <a:bodyPr spcFirstLastPara="1" wrap="square" lIns="91425" tIns="45700" rIns="91425" bIns="45700" anchor="t" anchorCtr="0">
            <a:spAutoFit/>
          </a:bodyPr>
          <a:lstStyle/>
          <a:p>
            <a:pPr marL="633413" marR="0" lvl="0" indent="-633413" algn="l" rtl="0">
              <a:lnSpc>
                <a:spcPct val="120000"/>
              </a:lnSpc>
              <a:spcBef>
                <a:spcPts val="0"/>
              </a:spcBef>
              <a:spcAft>
                <a:spcPts val="0"/>
              </a:spcAft>
              <a:buNone/>
            </a:pP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１．</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72" name="Google Shape;150;p4"/>
          <p:cNvSpPr txBox="1"/>
          <p:nvPr/>
        </p:nvSpPr>
        <p:spPr>
          <a:xfrm>
            <a:off x="2163763" y="4233864"/>
            <a:ext cx="773112" cy="682625"/>
          </a:xfrm>
          <a:prstGeom prst="rect">
            <a:avLst/>
          </a:prstGeom>
          <a:noFill/>
          <a:ln>
            <a:noFill/>
          </a:ln>
        </p:spPr>
        <p:txBody>
          <a:bodyPr spcFirstLastPara="1" wrap="square" lIns="91425" tIns="45700" rIns="91425" bIns="45700" anchor="t" anchorCtr="0">
            <a:spAutoFit/>
          </a:bodyPr>
          <a:lstStyle/>
          <a:p>
            <a:pPr marL="633413" marR="0" lvl="0" indent="-633413" algn="l" rtl="0">
              <a:lnSpc>
                <a:spcPct val="120000"/>
              </a:lnSpc>
              <a:spcBef>
                <a:spcPts val="0"/>
              </a:spcBef>
              <a:spcAft>
                <a:spcPts val="0"/>
              </a:spcAft>
              <a:buNone/>
            </a:pP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３．</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73" name="Google Shape;151;p4"/>
          <p:cNvSpPr txBox="1"/>
          <p:nvPr/>
        </p:nvSpPr>
        <p:spPr>
          <a:xfrm>
            <a:off x="6413500" y="1905001"/>
            <a:ext cx="774700" cy="682625"/>
          </a:xfrm>
          <a:prstGeom prst="rect">
            <a:avLst/>
          </a:prstGeom>
          <a:noFill/>
          <a:ln>
            <a:noFill/>
          </a:ln>
        </p:spPr>
        <p:txBody>
          <a:bodyPr spcFirstLastPara="1" wrap="square" lIns="91425" tIns="45700" rIns="91425" bIns="45700" anchor="t" anchorCtr="0">
            <a:spAutoFit/>
          </a:bodyPr>
          <a:lstStyle/>
          <a:p>
            <a:pPr marL="633413" marR="0" lvl="0" indent="-633413" algn="l" rtl="0">
              <a:lnSpc>
                <a:spcPct val="120000"/>
              </a:lnSpc>
              <a:spcBef>
                <a:spcPts val="0"/>
              </a:spcBef>
              <a:spcAft>
                <a:spcPts val="0"/>
              </a:spcAft>
              <a:buNone/>
            </a:pP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２．</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74" name="Google Shape;152;p4"/>
          <p:cNvSpPr txBox="1"/>
          <p:nvPr/>
        </p:nvSpPr>
        <p:spPr>
          <a:xfrm>
            <a:off x="4257593" y="538560"/>
            <a:ext cx="481921" cy="338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き</a:t>
            </a:r>
            <a:endParaRPr dirty="0">
              <a:latin typeface="UD デジタル 教科書体 NK-R" panose="02020400000000000000" pitchFamily="18" charset="-128"/>
              <a:ea typeface="UD デジタル 教科書体 NK-R" panose="02020400000000000000" pitchFamily="18" charset="-128"/>
            </a:endParaRPr>
          </a:p>
        </p:txBody>
      </p:sp>
      <p:sp>
        <p:nvSpPr>
          <p:cNvPr id="1175" name="Google Shape;153;p4"/>
          <p:cNvSpPr txBox="1"/>
          <p:nvPr/>
        </p:nvSpPr>
        <p:spPr>
          <a:xfrm>
            <a:off x="5034120" y="538559"/>
            <a:ext cx="549275" cy="338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み</a:t>
            </a:r>
            <a:endParaRPr dirty="0">
              <a:latin typeface="UD デジタル 教科書体 NK-R" panose="02020400000000000000" pitchFamily="18" charset="-128"/>
              <a:ea typeface="UD デジタル 教科書体 NK-R" panose="02020400000000000000" pitchFamily="18" charset="-128"/>
            </a:endParaRPr>
          </a:p>
        </p:txBody>
      </p:sp>
      <p:sp>
        <p:nvSpPr>
          <p:cNvPr id="1176" name="Google Shape;154;p4"/>
          <p:cNvSpPr txBox="1"/>
          <p:nvPr/>
        </p:nvSpPr>
        <p:spPr>
          <a:xfrm>
            <a:off x="6790321" y="561811"/>
            <a:ext cx="603250" cy="338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も</a:t>
            </a:r>
            <a:endParaRPr dirty="0">
              <a:latin typeface="UD デジタル 教科書体 NK-R" panose="02020400000000000000" pitchFamily="18" charset="-128"/>
              <a:ea typeface="UD デジタル 教科書体 NK-R" panose="02020400000000000000" pitchFamily="18" charset="-128"/>
            </a:endParaRPr>
          </a:p>
        </p:txBody>
      </p:sp>
      <p:sp>
        <p:nvSpPr>
          <p:cNvPr id="1177" name="Google Shape;155;p4"/>
          <p:cNvSpPr txBox="1"/>
          <p:nvPr/>
        </p:nvSpPr>
        <p:spPr>
          <a:xfrm>
            <a:off x="8321763" y="538558"/>
            <a:ext cx="881063" cy="338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かた</a:t>
            </a:r>
            <a:endParaRPr dirty="0">
              <a:latin typeface="UD デジタル 教科書体 NK-R" panose="02020400000000000000" pitchFamily="18" charset="-128"/>
              <a:ea typeface="UD デジタル 教科書体 NK-R" panose="02020400000000000000" pitchFamily="18" charset="-128"/>
            </a:endParaRPr>
          </a:p>
        </p:txBody>
      </p:sp>
      <p:sp>
        <p:nvSpPr>
          <p:cNvPr id="1178" name="Google Shape;156;p4"/>
          <p:cNvSpPr txBox="1"/>
          <p:nvPr/>
        </p:nvSpPr>
        <p:spPr>
          <a:xfrm>
            <a:off x="5674828" y="538558"/>
            <a:ext cx="987425" cy="338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さかな</a:t>
            </a:r>
            <a:endParaRPr dirty="0">
              <a:latin typeface="UD デジタル 教科書体 NK-R" panose="02020400000000000000" pitchFamily="18" charset="-128"/>
              <a:ea typeface="UD デジタル 教科書体 NK-R" panose="02020400000000000000" pitchFamily="18" charset="-128"/>
            </a:endParaRPr>
          </a:p>
        </p:txBody>
      </p:sp>
      <p:sp>
        <p:nvSpPr>
          <p:cNvPr id="1179" name="Google Shape;157;p4"/>
          <p:cNvSpPr txBox="1"/>
          <p:nvPr/>
        </p:nvSpPr>
        <p:spPr>
          <a:xfrm>
            <a:off x="4364338" y="1260659"/>
            <a:ext cx="801687" cy="3381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ただ</a:t>
            </a:r>
            <a:endParaRPr dirty="0">
              <a:latin typeface="UD デジタル 教科書体 NK-R" panose="02020400000000000000" pitchFamily="18" charset="-128"/>
              <a:ea typeface="UD デジタル 教科書体 NK-R" panose="02020400000000000000" pitchFamily="18" charset="-128"/>
            </a:endParaRPr>
          </a:p>
        </p:txBody>
      </p:sp>
      <p:sp>
        <p:nvSpPr>
          <p:cNvPr id="1180" name="Google Shape;161;p4"/>
          <p:cNvSpPr/>
          <p:nvPr/>
        </p:nvSpPr>
        <p:spPr>
          <a:xfrm>
            <a:off x="-65611" y="692836"/>
            <a:ext cx="493525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食育クイズ</a:t>
            </a:r>
            <a:r>
              <a:rPr lang="ja-JP" altLang="en-US"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②</a:t>
            </a:r>
            <a:endParaRPr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sp>
        <p:nvSpPr>
          <p:cNvPr id="1181" name="Google Shape;116;p2"/>
          <p:cNvSpPr/>
          <p:nvPr/>
        </p:nvSpPr>
        <p:spPr>
          <a:xfrm>
            <a:off x="103356" y="501651"/>
            <a:ext cx="2959362"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しょくいく</a:t>
            </a:r>
            <a:endParaRPr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grpSp>
        <p:nvGrpSpPr>
          <p:cNvPr id="1182" name="グループ化 15"/>
          <p:cNvGrpSpPr/>
          <p:nvPr/>
        </p:nvGrpSpPr>
        <p:grpSpPr>
          <a:xfrm>
            <a:off x="1946330" y="2227554"/>
            <a:ext cx="4028626" cy="2484414"/>
            <a:chOff x="1749873" y="2150161"/>
            <a:chExt cx="4028626" cy="2484414"/>
          </a:xfrm>
        </p:grpSpPr>
        <p:pic>
          <p:nvPicPr>
            <p:cNvPr id="1183" name="図 5" descr="座る, 屋内, テーブル, 皿 が含まれている画像_x000a__x000a_自動的に生成された説明"/>
            <p:cNvPicPr>
              <a:picLocks noChangeAspect="1"/>
            </p:cNvPicPr>
            <p:nvPr/>
          </p:nvPicPr>
          <p:blipFill>
            <a:blip r:embed="rId7"/>
            <a:stretch>
              <a:fillRect/>
            </a:stretch>
          </p:blipFill>
          <p:spPr>
            <a:xfrm>
              <a:off x="1749873" y="2150161"/>
              <a:ext cx="4028626" cy="2484414"/>
            </a:xfrm>
            <a:prstGeom prst="rect">
              <a:avLst/>
            </a:prstGeom>
          </p:spPr>
        </p:pic>
        <p:pic>
          <p:nvPicPr>
            <p:cNvPr id="1184" name="図 2" descr="ロゴ_x000a__x000a_自動的に生成された説明"/>
            <p:cNvPicPr>
              <a:picLocks noChangeAspect="1"/>
            </p:cNvPicPr>
            <p:nvPr/>
          </p:nvPicPr>
          <p:blipFill>
            <a:blip r:embed="rId8"/>
            <a:stretch>
              <a:fillRect/>
            </a:stretch>
          </p:blipFill>
          <p:spPr>
            <a:xfrm rot="9786475">
              <a:off x="2534088" y="2381278"/>
              <a:ext cx="2416175" cy="2014486"/>
            </a:xfrm>
            <a:prstGeom prst="rect">
              <a:avLst/>
            </a:prstGeom>
          </p:spPr>
        </p:pic>
      </p:grpSp>
      <p:grpSp>
        <p:nvGrpSpPr>
          <p:cNvPr id="1185" name="グループ化 11"/>
          <p:cNvGrpSpPr/>
          <p:nvPr/>
        </p:nvGrpSpPr>
        <p:grpSpPr>
          <a:xfrm>
            <a:off x="6714604" y="2151095"/>
            <a:ext cx="4028626" cy="2484414"/>
            <a:chOff x="6564480" y="2157791"/>
            <a:chExt cx="4028626" cy="2484414"/>
          </a:xfrm>
        </p:grpSpPr>
        <p:pic>
          <p:nvPicPr>
            <p:cNvPr id="1186" name="図 6" descr="座る, 屋内, テーブル, 皿 が含まれている画像_x000a__x000a_自動的に生成された説明"/>
            <p:cNvPicPr>
              <a:picLocks noChangeAspect="1"/>
            </p:cNvPicPr>
            <p:nvPr/>
          </p:nvPicPr>
          <p:blipFill>
            <a:blip r:embed="rId7"/>
            <a:stretch>
              <a:fillRect/>
            </a:stretch>
          </p:blipFill>
          <p:spPr>
            <a:xfrm>
              <a:off x="6564480" y="2157791"/>
              <a:ext cx="4028626" cy="2484414"/>
            </a:xfrm>
            <a:prstGeom prst="rect">
              <a:avLst/>
            </a:prstGeom>
          </p:spPr>
        </p:pic>
        <p:pic>
          <p:nvPicPr>
            <p:cNvPr id="1187" name="図 7" descr="ロゴ_x000a__x000a_自動的に生成された説明"/>
            <p:cNvPicPr>
              <a:picLocks noChangeAspect="1"/>
            </p:cNvPicPr>
            <p:nvPr/>
          </p:nvPicPr>
          <p:blipFill>
            <a:blip r:embed="rId8"/>
            <a:stretch>
              <a:fillRect/>
            </a:stretch>
          </p:blipFill>
          <p:spPr>
            <a:xfrm rot="20581924">
              <a:off x="7267320" y="2245407"/>
              <a:ext cx="2664193" cy="2221271"/>
            </a:xfrm>
            <a:prstGeom prst="rect">
              <a:avLst/>
            </a:prstGeom>
          </p:spPr>
        </p:pic>
      </p:grpSp>
      <p:pic>
        <p:nvPicPr>
          <p:cNvPr id="1188" name="図 9" descr="ロゴ_x000a__x000a_自動的に生成された説明"/>
          <p:cNvPicPr>
            <a:picLocks noChangeAspect="1"/>
          </p:cNvPicPr>
          <p:nvPr/>
        </p:nvPicPr>
        <p:blipFill>
          <a:blip r:embed="rId8"/>
          <a:stretch>
            <a:fillRect/>
          </a:stretch>
        </p:blipFill>
        <p:spPr>
          <a:xfrm rot="1322795" flipH="1">
            <a:off x="3056819" y="4519257"/>
            <a:ext cx="2449112" cy="2162195"/>
          </a:xfrm>
          <a:prstGeom prst="rect">
            <a:avLst/>
          </a:prstGeom>
        </p:spPr>
      </p:pic>
      <p:pic>
        <p:nvPicPr>
          <p:cNvPr id="1189"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82278" y="4351896"/>
            <a:ext cx="487363" cy="487363"/>
          </a:xfrm>
          <a:prstGeom prst="rect">
            <a:avLst/>
          </a:prstGeom>
        </p:spPr>
      </p:pic>
      <p:pic>
        <p:nvPicPr>
          <p:cNvPr id="1190" name="5">
            <a:hlinkClick r:id="" action="ppaction://media"/>
          </p:cNvPr>
          <p:cNvPicPr>
            <a:picLocks noChangeAspect="1"/>
          </p:cNvPicPr>
          <p:nvPr>
            <a:audioFile r:link="rId3"/>
            <p:extLst>
              <p:ext uri="{DAA4B4D4-6D71-4841-9C94-3DE7FCFB9230}">
                <p14:media xmlns:p14="http://schemas.microsoft.com/office/powerpoint/2010/main" r:embed="rId4">
                  <p14:trim end="26747"/>
                </p14:media>
              </p:ext>
            </p:extLst>
          </p:nvPr>
        </p:nvPicPr>
        <p:blipFill>
          <a:blip r:embed="rId9"/>
          <a:stretch>
            <a:fillRect/>
          </a:stretch>
        </p:blipFill>
        <p:spPr>
          <a:xfrm>
            <a:off x="11438596" y="5815315"/>
            <a:ext cx="487363" cy="487363"/>
          </a:xfrm>
          <a:prstGeom prst="rect">
            <a:avLst/>
          </a:prstGeom>
        </p:spPr>
      </p:pic>
      <p:sp>
        <p:nvSpPr>
          <p:cNvPr id="1191" name="Google Shape;181;p5"/>
          <p:cNvSpPr/>
          <p:nvPr/>
        </p:nvSpPr>
        <p:spPr>
          <a:xfrm>
            <a:off x="6236774" y="1905001"/>
            <a:ext cx="798513" cy="796925"/>
          </a:xfrm>
          <a:prstGeom prst="donut">
            <a:avLst>
              <a:gd name="adj" fmla="val 11885"/>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60" fill="hold"/>
                                        <p:tgtEl>
                                          <p:spTgt spid="1189"/>
                                        </p:tgtEl>
                                      </p:cBhvr>
                                    </p:cmd>
                                  </p:childTnLst>
                                </p:cTn>
                              </p:par>
                            </p:childTnLst>
                          </p:cTn>
                        </p:par>
                        <p:par>
                          <p:cTn id="7" fill="hold">
                            <p:stCondLst>
                              <p:cond delay="10260"/>
                            </p:stCondLst>
                            <p:childTnLst>
                              <p:par>
                                <p:cTn id="8" presetID="1" presetClass="entr" presetSubtype="0" fill="hold" grpId="0" nodeType="afterEffect">
                                  <p:stCondLst>
                                    <p:cond delay="10000"/>
                                  </p:stCondLst>
                                  <p:childTnLst>
                                    <p:set>
                                      <p:cBhvr>
                                        <p:cTn id="9" dur="1" fill="hold">
                                          <p:stCondLst>
                                            <p:cond delay="0"/>
                                          </p:stCondLst>
                                        </p:cTn>
                                        <p:tgtEl>
                                          <p:spTgt spid="1191"/>
                                        </p:tgtEl>
                                        <p:attrNameLst>
                                          <p:attrName>style.visibility</p:attrName>
                                        </p:attrNameLst>
                                      </p:cBhvr>
                                      <p:to>
                                        <p:strVal val="visible"/>
                                      </p:to>
                                    </p:set>
                                  </p:childTnLst>
                                </p:cTn>
                              </p:par>
                              <p:par>
                                <p:cTn id="10" presetID="1" presetClass="mediacall" presetSubtype="0" fill="hold" nodeType="withEffect">
                                  <p:stCondLst>
                                    <p:cond delay="10000"/>
                                  </p:stCondLst>
                                  <p:childTnLst>
                                    <p:cmd type="call" cmd="playFrom(0.0)">
                                      <p:cBhvr>
                                        <p:cTn id="11" dur="2053" fill="hold"/>
                                        <p:tgtEl>
                                          <p:spTgt spid="119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1189"/>
                </p:tgtEl>
              </p:cMediaNode>
            </p:audio>
            <p:audio>
              <p:cMediaNode vol="80000" showWhenStopped="0">
                <p:cTn id="13" fill="hold" display="0">
                  <p:stCondLst>
                    <p:cond delay="indefinite"/>
                  </p:stCondLst>
                  <p:endCondLst>
                    <p:cond evt="onStopAudio" delay="0">
                      <p:tgtEl>
                        <p:sldTgt/>
                      </p:tgtEl>
                    </p:cond>
                  </p:endCondLst>
                </p:cTn>
                <p:tgtEl>
                  <p:spTgt spid="1190"/>
                </p:tgtEl>
              </p:cMediaNode>
            </p:audio>
          </p:childTnLst>
        </p:cTn>
      </p:par>
    </p:tnLst>
    <p:bldLst>
      <p:bldP spid="119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7" name="5">
            <a:hlinkClick r:id="" action="ppaction://media"/>
          </p:cNvPr>
          <p:cNvPicPr>
            <a:picLocks noChangeAspect="1"/>
          </p:cNvPicPr>
          <p:nvPr>
            <a:audioFile r:link="rId1"/>
            <p:extLst>
              <p:ext uri="{DAA4B4D4-6D71-4841-9C94-3DE7FCFB9230}">
                <p14:media xmlns:p14="http://schemas.microsoft.com/office/powerpoint/2010/main" r:embed="rId2">
                  <p14:trim st="1763"/>
                </p14:media>
              </p:ext>
            </p:extLst>
          </p:nvPr>
        </p:nvPicPr>
        <p:blipFill>
          <a:blip r:embed="rId5"/>
          <a:stretch>
            <a:fillRect/>
          </a:stretch>
        </p:blipFill>
        <p:spPr>
          <a:xfrm>
            <a:off x="11438596" y="5815315"/>
            <a:ext cx="487363" cy="487363"/>
          </a:xfrm>
          <a:prstGeom prst="rect">
            <a:avLst/>
          </a:prstGeom>
        </p:spPr>
      </p:pic>
      <p:pic>
        <p:nvPicPr>
          <p:cNvPr id="1198" name="図 5" descr="皿の上にあるケーキ_x000a__x000a_AI 生成コンテンツは誤りを含む可能性があります。"/>
          <p:cNvPicPr>
            <a:picLocks noChangeAspect="1"/>
          </p:cNvPicPr>
          <p:nvPr/>
        </p:nvPicPr>
        <p:blipFill>
          <a:blip r:embed="rId6"/>
          <a:stretch>
            <a:fillRect/>
          </a:stretch>
        </p:blipFill>
        <p:spPr>
          <a:xfrm>
            <a:off x="6419029" y="1664008"/>
            <a:ext cx="5459138" cy="2582952"/>
          </a:xfrm>
          <a:prstGeom prst="rect">
            <a:avLst/>
          </a:prstGeom>
        </p:spPr>
      </p:pic>
      <p:pic>
        <p:nvPicPr>
          <p:cNvPr id="1199" name="図 7" descr="食品 が含まれている画像_x000a__x000a_AI 生成コンテンツは誤りを含む可能性があります。"/>
          <p:cNvPicPr>
            <a:picLocks noChangeAspect="1"/>
          </p:cNvPicPr>
          <p:nvPr/>
        </p:nvPicPr>
        <p:blipFill>
          <a:blip r:embed="rId7"/>
          <a:stretch>
            <a:fillRect/>
          </a:stretch>
        </p:blipFill>
        <p:spPr>
          <a:xfrm>
            <a:off x="313833" y="1353007"/>
            <a:ext cx="4550420" cy="3478073"/>
          </a:xfrm>
          <a:prstGeom prst="rect">
            <a:avLst/>
          </a:prstGeom>
        </p:spPr>
      </p:pic>
      <p:pic>
        <p:nvPicPr>
          <p:cNvPr id="1200" name="図 9" descr="野球, 座る, フロント, 選手 が含まれている画像_x000a__x000a_AI 生成コンテンツは誤りを含む可能性があります。"/>
          <p:cNvPicPr>
            <a:picLocks noChangeAspect="1"/>
          </p:cNvPicPr>
          <p:nvPr/>
        </p:nvPicPr>
        <p:blipFill>
          <a:blip r:embed="rId8"/>
          <a:stretch>
            <a:fillRect/>
          </a:stretch>
        </p:blipFill>
        <p:spPr>
          <a:xfrm>
            <a:off x="725770" y="4586571"/>
            <a:ext cx="3726545" cy="725824"/>
          </a:xfrm>
          <a:prstGeom prst="rect">
            <a:avLst/>
          </a:prstGeom>
        </p:spPr>
      </p:pic>
      <p:pic>
        <p:nvPicPr>
          <p:cNvPr id="1201" name="図 10" descr="野球, 座る, フロント, 選手 が含まれている画像_x000a__x000a_AI 生成コンテンツは誤りを含む可能性があります。"/>
          <p:cNvPicPr>
            <a:picLocks noChangeAspect="1"/>
          </p:cNvPicPr>
          <p:nvPr/>
        </p:nvPicPr>
        <p:blipFill>
          <a:blip r:embed="rId8"/>
          <a:stretch>
            <a:fillRect/>
          </a:stretch>
        </p:blipFill>
        <p:spPr>
          <a:xfrm>
            <a:off x="7172290" y="4468168"/>
            <a:ext cx="3726545" cy="725824"/>
          </a:xfrm>
          <a:prstGeom prst="rect">
            <a:avLst/>
          </a:prstGeom>
        </p:spPr>
      </p:pic>
      <p:cxnSp>
        <p:nvCxnSpPr>
          <p:cNvPr id="1202" name="直線矢印コネクタ 12"/>
          <p:cNvCxnSpPr>
            <a:cxnSpLocks/>
          </p:cNvCxnSpPr>
          <p:nvPr/>
        </p:nvCxnSpPr>
        <p:spPr>
          <a:xfrm>
            <a:off x="2572045" y="1094348"/>
            <a:ext cx="16997" cy="902513"/>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1203" name="直線矢印コネクタ 13"/>
          <p:cNvCxnSpPr>
            <a:cxnSpLocks/>
          </p:cNvCxnSpPr>
          <p:nvPr/>
        </p:nvCxnSpPr>
        <p:spPr>
          <a:xfrm flipV="1">
            <a:off x="1705122" y="3562399"/>
            <a:ext cx="0" cy="1024172"/>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1204" name="直線矢印コネクタ 15"/>
          <p:cNvCxnSpPr>
            <a:cxnSpLocks/>
          </p:cNvCxnSpPr>
          <p:nvPr/>
        </p:nvCxnSpPr>
        <p:spPr>
          <a:xfrm flipV="1">
            <a:off x="4113042" y="2800399"/>
            <a:ext cx="0" cy="1024172"/>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39068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37" fill="hold"/>
                                        <p:tgtEl>
                                          <p:spTgt spid="1197"/>
                                        </p:tgtEl>
                                      </p:cBhvr>
                                    </p:cmd>
                                  </p:childTnLst>
                                </p:cTn>
                              </p:par>
                              <p:par>
                                <p:cTn id="7" presetID="1" presetClass="entr" presetSubtype="0" fill="hold" nodeType="withEffect">
                                  <p:stCondLst>
                                    <p:cond delay="7000"/>
                                  </p:stCondLst>
                                  <p:childTnLst>
                                    <p:set>
                                      <p:cBhvr>
                                        <p:cTn id="8" dur="1" fill="hold">
                                          <p:stCondLst>
                                            <p:cond delay="0"/>
                                          </p:stCondLst>
                                        </p:cTn>
                                        <p:tgtEl>
                                          <p:spTgt spid="1202"/>
                                        </p:tgtEl>
                                        <p:attrNameLst>
                                          <p:attrName>style.visibility</p:attrName>
                                        </p:attrNameLst>
                                      </p:cBhvr>
                                      <p:to>
                                        <p:strVal val="visible"/>
                                      </p:to>
                                    </p:set>
                                  </p:childTnLst>
                                </p:cTn>
                              </p:par>
                              <p:par>
                                <p:cTn id="9" presetID="26" presetClass="emph" presetSubtype="0" repeatCount="3000" fill="hold" nodeType="withEffect">
                                  <p:stCondLst>
                                    <p:cond delay="7000"/>
                                  </p:stCondLst>
                                  <p:childTnLst>
                                    <p:animEffect transition="out" filter="fade">
                                      <p:cBhvr>
                                        <p:cTn id="10" dur="1000" tmFilter="0, 0; .2, .5; .8, .5; 1, 0"/>
                                        <p:tgtEl>
                                          <p:spTgt spid="1202"/>
                                        </p:tgtEl>
                                      </p:cBhvr>
                                    </p:animEffect>
                                    <p:animScale>
                                      <p:cBhvr>
                                        <p:cTn id="11" dur="500" autoRev="1" fill="hold"/>
                                        <p:tgtEl>
                                          <p:spTgt spid="1202"/>
                                        </p:tgtEl>
                                      </p:cBhvr>
                                      <p:by x="105000" y="105000"/>
                                    </p:animScale>
                                  </p:childTnLst>
                                </p:cTn>
                              </p:par>
                              <p:par>
                                <p:cTn id="12" presetID="1" presetClass="exit" presetSubtype="0" fill="hold" nodeType="withEffect">
                                  <p:stCondLst>
                                    <p:cond delay="9000"/>
                                  </p:stCondLst>
                                  <p:childTnLst>
                                    <p:set>
                                      <p:cBhvr>
                                        <p:cTn id="13" dur="1" fill="hold">
                                          <p:stCondLst>
                                            <p:cond delay="0"/>
                                          </p:stCondLst>
                                        </p:cTn>
                                        <p:tgtEl>
                                          <p:spTgt spid="1202"/>
                                        </p:tgtEl>
                                        <p:attrNameLst>
                                          <p:attrName>style.visibility</p:attrName>
                                        </p:attrNameLst>
                                      </p:cBhvr>
                                      <p:to>
                                        <p:strVal val="hidden"/>
                                      </p:to>
                                    </p:set>
                                  </p:childTnLst>
                                </p:cTn>
                              </p:par>
                              <p:par>
                                <p:cTn id="14" presetID="1" presetClass="entr" presetSubtype="0" fill="hold" nodeType="withEffect">
                                  <p:stCondLst>
                                    <p:cond delay="9000"/>
                                  </p:stCondLst>
                                  <p:childTnLst>
                                    <p:set>
                                      <p:cBhvr>
                                        <p:cTn id="15" dur="1" fill="hold">
                                          <p:stCondLst>
                                            <p:cond delay="0"/>
                                          </p:stCondLst>
                                        </p:cTn>
                                        <p:tgtEl>
                                          <p:spTgt spid="1203"/>
                                        </p:tgtEl>
                                        <p:attrNameLst>
                                          <p:attrName>style.visibility</p:attrName>
                                        </p:attrNameLst>
                                      </p:cBhvr>
                                      <p:to>
                                        <p:strVal val="visible"/>
                                      </p:to>
                                    </p:set>
                                  </p:childTnLst>
                                </p:cTn>
                              </p:par>
                              <p:par>
                                <p:cTn id="16" presetID="26" presetClass="emph" presetSubtype="0" repeatCount="3000" fill="hold" nodeType="withEffect">
                                  <p:stCondLst>
                                    <p:cond delay="9000"/>
                                  </p:stCondLst>
                                  <p:childTnLst>
                                    <p:animEffect transition="out" filter="fade">
                                      <p:cBhvr>
                                        <p:cTn id="17" dur="1000" tmFilter="0, 0; .2, .5; .8, .5; 1, 0"/>
                                        <p:tgtEl>
                                          <p:spTgt spid="1203"/>
                                        </p:tgtEl>
                                      </p:cBhvr>
                                    </p:animEffect>
                                    <p:animScale>
                                      <p:cBhvr>
                                        <p:cTn id="18" dur="500" autoRev="1" fill="hold"/>
                                        <p:tgtEl>
                                          <p:spTgt spid="1203"/>
                                        </p:tgtEl>
                                      </p:cBhvr>
                                      <p:by x="105000" y="105000"/>
                                    </p:animScale>
                                  </p:childTnLst>
                                </p:cTn>
                              </p:par>
                              <p:par>
                                <p:cTn id="19" presetID="1" presetClass="exit" presetSubtype="0" fill="hold" nodeType="withEffect">
                                  <p:stCondLst>
                                    <p:cond delay="11000"/>
                                  </p:stCondLst>
                                  <p:childTnLst>
                                    <p:set>
                                      <p:cBhvr>
                                        <p:cTn id="20" dur="1" fill="hold">
                                          <p:stCondLst>
                                            <p:cond delay="0"/>
                                          </p:stCondLst>
                                        </p:cTn>
                                        <p:tgtEl>
                                          <p:spTgt spid="1203"/>
                                        </p:tgtEl>
                                        <p:attrNameLst>
                                          <p:attrName>style.visibility</p:attrName>
                                        </p:attrNameLst>
                                      </p:cBhvr>
                                      <p:to>
                                        <p:strVal val="hidden"/>
                                      </p:to>
                                    </p:set>
                                  </p:childTnLst>
                                </p:cTn>
                              </p:par>
                              <p:par>
                                <p:cTn id="21" presetID="1" presetClass="entr" presetSubtype="0" fill="hold" nodeType="withEffect">
                                  <p:stCondLst>
                                    <p:cond delay="12000"/>
                                  </p:stCondLst>
                                  <p:childTnLst>
                                    <p:set>
                                      <p:cBhvr>
                                        <p:cTn id="22" dur="1" fill="hold">
                                          <p:stCondLst>
                                            <p:cond delay="0"/>
                                          </p:stCondLst>
                                        </p:cTn>
                                        <p:tgtEl>
                                          <p:spTgt spid="1204"/>
                                        </p:tgtEl>
                                        <p:attrNameLst>
                                          <p:attrName>style.visibility</p:attrName>
                                        </p:attrNameLst>
                                      </p:cBhvr>
                                      <p:to>
                                        <p:strVal val="visible"/>
                                      </p:to>
                                    </p:set>
                                  </p:childTnLst>
                                </p:cTn>
                              </p:par>
                              <p:par>
                                <p:cTn id="23" presetID="26" presetClass="emph" presetSubtype="0" repeatCount="3000" fill="hold" nodeType="withEffect">
                                  <p:stCondLst>
                                    <p:cond delay="12000"/>
                                  </p:stCondLst>
                                  <p:childTnLst>
                                    <p:animEffect transition="out" filter="fade">
                                      <p:cBhvr>
                                        <p:cTn id="24" dur="1000" tmFilter="0, 0; .2, .5; .8, .5; 1, 0"/>
                                        <p:tgtEl>
                                          <p:spTgt spid="1204"/>
                                        </p:tgtEl>
                                      </p:cBhvr>
                                    </p:animEffect>
                                    <p:animScale>
                                      <p:cBhvr>
                                        <p:cTn id="25" dur="500" autoRev="1" fill="hold"/>
                                        <p:tgtEl>
                                          <p:spTgt spid="1204"/>
                                        </p:tgtEl>
                                      </p:cBhvr>
                                      <p:by x="105000" y="105000"/>
                                    </p:animScale>
                                  </p:childTnLst>
                                </p:cTn>
                              </p:par>
                              <p:par>
                                <p:cTn id="26" presetID="1" presetClass="exit" presetSubtype="0" fill="hold" nodeType="withEffect">
                                  <p:stCondLst>
                                    <p:cond delay="14000"/>
                                  </p:stCondLst>
                                  <p:childTnLst>
                                    <p:set>
                                      <p:cBhvr>
                                        <p:cTn id="27" dur="1" fill="hold">
                                          <p:stCondLst>
                                            <p:cond delay="0"/>
                                          </p:stCondLst>
                                        </p:cTn>
                                        <p:tgtEl>
                                          <p:spTgt spid="12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119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 name="Google Shape;187;p6"/>
          <p:cNvSpPr txBox="1">
            <a:spLocks noGrp="1"/>
          </p:cNvSpPr>
          <p:nvPr>
            <p:ph type="title"/>
          </p:nvPr>
        </p:nvSpPr>
        <p:spPr>
          <a:xfrm>
            <a:off x="3534570" y="592553"/>
            <a:ext cx="8262938" cy="2303463"/>
          </a:xfrm>
          <a:prstGeom prst="rect">
            <a:avLst/>
          </a:prstGeom>
          <a:noFill/>
          <a:ln>
            <a:noFill/>
          </a:ln>
        </p:spPr>
        <p:txBody>
          <a:bodyPr spcFirstLastPara="1" wrap="square" lIns="91425" tIns="45700" rIns="91425" bIns="45700" anchor="t" anchorCtr="0">
            <a:normAutofit/>
          </a:bodyPr>
          <a:lstStyle/>
          <a:p>
            <a:pPr marL="720725" lvl="0" indent="-720725" algn="l" rtl="0">
              <a:lnSpc>
                <a:spcPct val="120000"/>
              </a:lnSpc>
              <a:spcBef>
                <a:spcPts val="0"/>
              </a:spcBef>
              <a:spcAft>
                <a:spcPts val="0"/>
              </a:spcAft>
              <a:buClr>
                <a:schemeClr val="dk1"/>
              </a:buClr>
              <a:buSzPts val="4000"/>
              <a:buFont typeface="Arial"/>
              <a:buNone/>
            </a:pPr>
            <a:r>
              <a:rPr lang="ja-JP" sz="4000" dirty="0"/>
              <a:t>　　　バランスよく食べるための目安として、食品の頭文字を並べた言葉はどれでしょう？</a:t>
            </a:r>
            <a:endParaRPr sz="4000" dirty="0"/>
          </a:p>
        </p:txBody>
      </p:sp>
      <p:sp>
        <p:nvSpPr>
          <p:cNvPr id="1211" name="Google Shape;188;p6"/>
          <p:cNvSpPr txBox="1"/>
          <p:nvPr/>
        </p:nvSpPr>
        <p:spPr>
          <a:xfrm>
            <a:off x="481912" y="3068639"/>
            <a:ext cx="8422376" cy="978729"/>
          </a:xfrm>
          <a:prstGeom prst="rect">
            <a:avLst/>
          </a:prstGeom>
          <a:noFill/>
          <a:ln>
            <a:noFill/>
          </a:ln>
        </p:spPr>
        <p:txBody>
          <a:bodyPr spcFirstLastPara="1" wrap="square" lIns="91425" tIns="45700" rIns="91425" bIns="45700" anchor="t" anchorCtr="0">
            <a:spAutoFit/>
          </a:bodyPr>
          <a:lstStyle/>
          <a:p>
            <a:pPr marL="439738" marR="0" lvl="0" indent="-439738" algn="l" rtl="0">
              <a:lnSpc>
                <a:spcPct val="120000"/>
              </a:lnSpc>
              <a:spcBef>
                <a:spcPts val="0"/>
              </a:spcBef>
              <a:spcAft>
                <a:spcPts val="0"/>
              </a:spcAft>
              <a:buNone/>
            </a:pPr>
            <a:r>
              <a:rPr lang="ja-JP" sz="4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１．まごは（わ）かわいい</a:t>
            </a:r>
            <a:endParaRPr sz="4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212" name="Google Shape;189;p6"/>
          <p:cNvSpPr txBox="1"/>
          <p:nvPr/>
        </p:nvSpPr>
        <p:spPr>
          <a:xfrm>
            <a:off x="481913" y="4048126"/>
            <a:ext cx="9009353" cy="978729"/>
          </a:xfrm>
          <a:prstGeom prst="rect">
            <a:avLst/>
          </a:prstGeom>
          <a:noFill/>
          <a:ln>
            <a:noFill/>
          </a:ln>
        </p:spPr>
        <p:txBody>
          <a:bodyPr spcFirstLastPara="1" wrap="square" lIns="91425" tIns="45700" rIns="91425" bIns="45700" anchor="t" anchorCtr="0">
            <a:spAutoFit/>
          </a:bodyPr>
          <a:lstStyle/>
          <a:p>
            <a:pPr marL="439738" marR="0" lvl="0" indent="-439738" algn="l" rtl="0">
              <a:lnSpc>
                <a:spcPct val="120000"/>
              </a:lnSpc>
              <a:spcBef>
                <a:spcPts val="0"/>
              </a:spcBef>
              <a:spcAft>
                <a:spcPts val="0"/>
              </a:spcAft>
              <a:buNone/>
            </a:pPr>
            <a:r>
              <a:rPr lang="ja-JP" sz="4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２．まごは（わ）おもしろい</a:t>
            </a:r>
            <a:endParaRPr sz="4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213" name="Google Shape;190;p6"/>
          <p:cNvSpPr txBox="1"/>
          <p:nvPr/>
        </p:nvSpPr>
        <p:spPr>
          <a:xfrm>
            <a:off x="481912" y="5026025"/>
            <a:ext cx="8422376" cy="979488"/>
          </a:xfrm>
          <a:prstGeom prst="rect">
            <a:avLst/>
          </a:prstGeom>
          <a:noFill/>
          <a:ln>
            <a:noFill/>
          </a:ln>
        </p:spPr>
        <p:txBody>
          <a:bodyPr spcFirstLastPara="1" wrap="square" lIns="91425" tIns="45700" rIns="91425" bIns="45700" anchor="t" anchorCtr="0">
            <a:spAutoFit/>
          </a:bodyPr>
          <a:lstStyle/>
          <a:p>
            <a:pPr marL="531813" marR="0" lvl="0" indent="-531813" algn="l" rtl="0">
              <a:lnSpc>
                <a:spcPct val="120000"/>
              </a:lnSpc>
              <a:spcBef>
                <a:spcPts val="0"/>
              </a:spcBef>
              <a:spcAft>
                <a:spcPts val="0"/>
              </a:spcAft>
              <a:buNone/>
            </a:pPr>
            <a:r>
              <a:rPr lang="ja-JP" sz="4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３．まごは（わ）やさしい</a:t>
            </a:r>
            <a:endParaRPr sz="4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214" name="Google Shape;191;p6"/>
          <p:cNvSpPr txBox="1"/>
          <p:nvPr/>
        </p:nvSpPr>
        <p:spPr>
          <a:xfrm>
            <a:off x="6843220" y="439624"/>
            <a:ext cx="633413" cy="3397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た</a:t>
            </a:r>
            <a:endParaRPr dirty="0">
              <a:latin typeface="UD デジタル 教科書体 NK-R" panose="02020400000000000000" pitchFamily="18" charset="-128"/>
              <a:ea typeface="UD デジタル 教科書体 NK-R" panose="02020400000000000000" pitchFamily="18" charset="-128"/>
            </a:endParaRPr>
          </a:p>
        </p:txBody>
      </p:sp>
      <p:sp>
        <p:nvSpPr>
          <p:cNvPr id="1215" name="Google Shape;192;p6"/>
          <p:cNvSpPr txBox="1"/>
          <p:nvPr/>
        </p:nvSpPr>
        <p:spPr>
          <a:xfrm>
            <a:off x="9729062" y="458764"/>
            <a:ext cx="1107389"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めやす</a:t>
            </a:r>
            <a:endParaRPr dirty="0">
              <a:latin typeface="UD デジタル 教科書体 NK-R" panose="02020400000000000000" pitchFamily="18" charset="-128"/>
              <a:ea typeface="UD デジタル 教科書体 NK-R" panose="02020400000000000000" pitchFamily="18" charset="-128"/>
            </a:endParaRPr>
          </a:p>
        </p:txBody>
      </p:sp>
      <p:sp>
        <p:nvSpPr>
          <p:cNvPr id="1216" name="Google Shape;194;p6"/>
          <p:cNvSpPr txBox="1"/>
          <p:nvPr/>
        </p:nvSpPr>
        <p:spPr>
          <a:xfrm>
            <a:off x="5006510" y="1235280"/>
            <a:ext cx="1073298"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しょく</a:t>
            </a:r>
            <a:r>
              <a:rPr lang="ja-JP" altLang="en-US"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ひん</a:t>
            </a:r>
            <a:endParaRPr dirty="0">
              <a:latin typeface="UD デジタル 教科書体 NK-R" panose="02020400000000000000" pitchFamily="18" charset="-128"/>
              <a:ea typeface="UD デジタル 教科書体 NK-R" panose="02020400000000000000" pitchFamily="18" charset="-128"/>
            </a:endParaRPr>
          </a:p>
        </p:txBody>
      </p:sp>
      <p:sp>
        <p:nvSpPr>
          <p:cNvPr id="1217" name="Google Shape;196;p6"/>
          <p:cNvSpPr txBox="1"/>
          <p:nvPr/>
        </p:nvSpPr>
        <p:spPr>
          <a:xfrm>
            <a:off x="6591001" y="1223104"/>
            <a:ext cx="1378204"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かしら</a:t>
            </a:r>
            <a:r>
              <a:rPr lang="ja-JP" altLang="en-US"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もじ</a:t>
            </a:r>
            <a:endParaRPr dirty="0">
              <a:latin typeface="UD デジタル 教科書体 NK-R" panose="02020400000000000000" pitchFamily="18" charset="-128"/>
              <a:ea typeface="UD デジタル 教科書体 NK-R" panose="02020400000000000000" pitchFamily="18" charset="-128"/>
            </a:endParaRPr>
          </a:p>
        </p:txBody>
      </p:sp>
      <p:sp>
        <p:nvSpPr>
          <p:cNvPr id="1218" name="Google Shape;199;p6"/>
          <p:cNvSpPr txBox="1"/>
          <p:nvPr/>
        </p:nvSpPr>
        <p:spPr>
          <a:xfrm>
            <a:off x="8406422" y="1223104"/>
            <a:ext cx="633413" cy="3397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なら</a:t>
            </a:r>
            <a:endParaRPr dirty="0">
              <a:latin typeface="UD デジタル 教科書体 NK-R" panose="02020400000000000000" pitchFamily="18" charset="-128"/>
              <a:ea typeface="UD デジタル 教科書体 NK-R" panose="02020400000000000000" pitchFamily="18" charset="-128"/>
            </a:endParaRPr>
          </a:p>
        </p:txBody>
      </p:sp>
      <p:sp>
        <p:nvSpPr>
          <p:cNvPr id="1219" name="Google Shape;201;p6"/>
          <p:cNvSpPr txBox="1"/>
          <p:nvPr/>
        </p:nvSpPr>
        <p:spPr>
          <a:xfrm>
            <a:off x="9908203" y="1235280"/>
            <a:ext cx="1073298"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cs typeface="Calibri"/>
                <a:sym typeface="Calibri"/>
              </a:rPr>
              <a:t>ことば</a:t>
            </a:r>
            <a:endParaRPr dirty="0">
              <a:latin typeface="UD デジタル 教科書体 NK-R" panose="02020400000000000000" pitchFamily="18" charset="-128"/>
              <a:ea typeface="UD デジタル 教科書体 NK-R" panose="02020400000000000000" pitchFamily="18" charset="-128"/>
            </a:endParaRPr>
          </a:p>
        </p:txBody>
      </p:sp>
      <p:sp>
        <p:nvSpPr>
          <p:cNvPr id="1220" name="Google Shape;203;p6"/>
          <p:cNvSpPr/>
          <p:nvPr/>
        </p:nvSpPr>
        <p:spPr>
          <a:xfrm>
            <a:off x="0" y="809516"/>
            <a:ext cx="493525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食育クイズ③</a:t>
            </a:r>
            <a:endParaRPr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sp>
        <p:nvSpPr>
          <p:cNvPr id="1221" name="Google Shape;116;p2"/>
          <p:cNvSpPr/>
          <p:nvPr/>
        </p:nvSpPr>
        <p:spPr>
          <a:xfrm>
            <a:off x="184171" y="605556"/>
            <a:ext cx="2959362"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しょくいく</a:t>
            </a:r>
            <a:endParaRPr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pic>
        <p:nvPicPr>
          <p:cNvPr id="1222" name="図 3" descr="白いバックグラウンドの前に座っている人形_x000a__x000a_低い精度で自動的に生成された説明"/>
          <p:cNvPicPr>
            <a:picLocks noChangeAspect="1"/>
          </p:cNvPicPr>
          <p:nvPr/>
        </p:nvPicPr>
        <p:blipFill>
          <a:blip r:embed="rId7"/>
          <a:stretch>
            <a:fillRect/>
          </a:stretch>
        </p:blipFill>
        <p:spPr>
          <a:xfrm>
            <a:off x="7269027" y="3232846"/>
            <a:ext cx="4822031" cy="2772668"/>
          </a:xfrm>
          <a:prstGeom prst="rect">
            <a:avLst/>
          </a:prstGeom>
        </p:spPr>
      </p:pic>
      <p:pic>
        <p:nvPicPr>
          <p:cNvPr id="1223"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04637" y="4131817"/>
            <a:ext cx="487363" cy="487363"/>
          </a:xfrm>
          <a:prstGeom prst="rect">
            <a:avLst/>
          </a:prstGeom>
        </p:spPr>
      </p:pic>
      <p:sp>
        <p:nvSpPr>
          <p:cNvPr id="1224" name="Google Shape;226;p7"/>
          <p:cNvSpPr/>
          <p:nvPr/>
        </p:nvSpPr>
        <p:spPr>
          <a:xfrm>
            <a:off x="366461" y="5094279"/>
            <a:ext cx="798600" cy="796800"/>
          </a:xfrm>
          <a:prstGeom prst="donut">
            <a:avLst>
              <a:gd name="adj" fmla="val 11885"/>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sym typeface="Arial"/>
            </a:endParaRPr>
          </a:p>
        </p:txBody>
      </p:sp>
      <p:pic>
        <p:nvPicPr>
          <p:cNvPr id="1225" name="mago">
            <a:hlinkClick r:id="" action="ppaction://media"/>
          </p:cNvPr>
          <p:cNvPicPr>
            <a:picLocks noChangeAspect="1"/>
          </p:cNvPicPr>
          <p:nvPr>
            <a:audioFile r:link="rId3"/>
            <p:extLst>
              <p:ext uri="{DAA4B4D4-6D71-4841-9C94-3DE7FCFB9230}">
                <p14:media xmlns:p14="http://schemas.microsoft.com/office/powerpoint/2010/main" r:embed="rId4">
                  <p14:trim end="29369"/>
                </p14:media>
              </p:ext>
            </p:extLst>
          </p:nvPr>
        </p:nvPicPr>
        <p:blipFill>
          <a:blip r:embed="rId9"/>
          <a:stretch>
            <a:fillRect/>
          </a:stretch>
        </p:blipFill>
        <p:spPr>
          <a:xfrm>
            <a:off x="11543006" y="6041607"/>
            <a:ext cx="548052" cy="7122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48" fill="hold"/>
                                        <p:tgtEl>
                                          <p:spTgt spid="1223"/>
                                        </p:tgtEl>
                                      </p:cBhvr>
                                    </p:cmd>
                                  </p:childTnLst>
                                </p:cTn>
                              </p:par>
                            </p:childTnLst>
                          </p:cTn>
                        </p:par>
                        <p:par>
                          <p:cTn id="7" fill="hold">
                            <p:stCondLst>
                              <p:cond delay="17748"/>
                            </p:stCondLst>
                            <p:childTnLst>
                              <p:par>
                                <p:cTn id="8" presetID="1" presetClass="entr" presetSubtype="0" fill="hold" grpId="0" nodeType="afterEffect">
                                  <p:stCondLst>
                                    <p:cond delay="10000"/>
                                  </p:stCondLst>
                                  <p:childTnLst>
                                    <p:set>
                                      <p:cBhvr>
                                        <p:cTn id="9" dur="1" fill="hold">
                                          <p:stCondLst>
                                            <p:cond delay="0"/>
                                          </p:stCondLst>
                                        </p:cTn>
                                        <p:tgtEl>
                                          <p:spTgt spid="1224"/>
                                        </p:tgtEl>
                                        <p:attrNameLst>
                                          <p:attrName>style.visibility</p:attrName>
                                        </p:attrNameLst>
                                      </p:cBhvr>
                                      <p:to>
                                        <p:strVal val="visible"/>
                                      </p:to>
                                    </p:set>
                                  </p:childTnLst>
                                </p:cTn>
                              </p:par>
                              <p:par>
                                <p:cTn id="10" presetID="1" presetClass="mediacall" presetSubtype="0" fill="hold" nodeType="withEffect">
                                  <p:stCondLst>
                                    <p:cond delay="10000"/>
                                  </p:stCondLst>
                                  <p:childTnLst>
                                    <p:cmd type="call" cmd="playFrom(0.0)">
                                      <p:cBhvr>
                                        <p:cTn id="11" dur="1807" fill="hold"/>
                                        <p:tgtEl>
                                          <p:spTgt spid="12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1223"/>
                </p:tgtEl>
              </p:cMediaNode>
            </p:audio>
            <p:audio>
              <p:cMediaNode vol="80000" showWhenStopped="0">
                <p:cTn id="13" fill="hold" display="0">
                  <p:stCondLst>
                    <p:cond delay="indefinite"/>
                  </p:stCondLst>
                  <p:endCondLst>
                    <p:cond evt="onStopAudio" delay="0">
                      <p:tgtEl>
                        <p:sldTgt/>
                      </p:tgtEl>
                    </p:cond>
                  </p:endCondLst>
                </p:cTn>
                <p:tgtEl>
                  <p:spTgt spid="1225"/>
                </p:tgtEl>
              </p:cMediaNode>
            </p:audio>
          </p:childTnLst>
        </p:cTn>
      </p:par>
    </p:tnLst>
    <p:bldLst>
      <p:bldP spid="12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1" name="65291091149283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539631" y="121443"/>
            <a:ext cx="487363" cy="487363"/>
          </a:xfrm>
          <a:prstGeom prst="rect">
            <a:avLst/>
          </a:prstGeom>
        </p:spPr>
      </p:pic>
      <p:pic>
        <p:nvPicPr>
          <p:cNvPr id="1232" name="652910911492854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490325" y="784224"/>
            <a:ext cx="487363" cy="487363"/>
          </a:xfrm>
          <a:prstGeom prst="rect">
            <a:avLst/>
          </a:prstGeom>
        </p:spPr>
      </p:pic>
      <p:pic>
        <p:nvPicPr>
          <p:cNvPr id="1233" name="652910911492863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1539631" y="1447006"/>
            <a:ext cx="487363" cy="487363"/>
          </a:xfrm>
          <a:prstGeom prst="rect">
            <a:avLst/>
          </a:prstGeom>
        </p:spPr>
      </p:pic>
      <p:pic>
        <p:nvPicPr>
          <p:cNvPr id="1234" name="6529109114928886">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539631" y="2109787"/>
            <a:ext cx="487363" cy="487363"/>
          </a:xfrm>
          <a:prstGeom prst="rect">
            <a:avLst/>
          </a:prstGeom>
        </p:spPr>
      </p:pic>
      <p:pic>
        <p:nvPicPr>
          <p:cNvPr id="1235" name="6529109114928986">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1548596" y="2812909"/>
            <a:ext cx="487363" cy="487363"/>
          </a:xfrm>
          <a:prstGeom prst="rect">
            <a:avLst/>
          </a:prstGeom>
        </p:spPr>
      </p:pic>
      <p:pic>
        <p:nvPicPr>
          <p:cNvPr id="1236" name="6529109114929048">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11548596" y="3475690"/>
            <a:ext cx="487363" cy="487363"/>
          </a:xfrm>
          <a:prstGeom prst="rect">
            <a:avLst/>
          </a:prstGeom>
        </p:spPr>
      </p:pic>
      <p:pic>
        <p:nvPicPr>
          <p:cNvPr id="1237" name="6529109114929214">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11548596" y="4138471"/>
            <a:ext cx="487363" cy="487363"/>
          </a:xfrm>
          <a:prstGeom prst="rect">
            <a:avLst/>
          </a:prstGeom>
        </p:spPr>
      </p:pic>
      <p:pic>
        <p:nvPicPr>
          <p:cNvPr id="1238" name="6529109114929284">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11566525" y="4801252"/>
            <a:ext cx="487363" cy="487363"/>
          </a:xfrm>
          <a:prstGeom prst="rect">
            <a:avLst/>
          </a:prstGeom>
        </p:spPr>
      </p:pic>
      <p:pic>
        <p:nvPicPr>
          <p:cNvPr id="1239" name="図 13" descr="山々の黒い影_x000a__x000a_AI 生成コンテンツは誤りを含む可能性があります。"/>
          <p:cNvPicPr>
            <a:picLocks noChangeAspect="1"/>
          </p:cNvPicPr>
          <p:nvPr/>
        </p:nvPicPr>
        <p:blipFill>
          <a:blip r:embed="rId20"/>
          <a:stretch>
            <a:fillRect/>
          </a:stretch>
        </p:blipFill>
        <p:spPr>
          <a:xfrm>
            <a:off x="9800042" y="3811960"/>
            <a:ext cx="2391958" cy="2150682"/>
          </a:xfrm>
          <a:prstGeom prst="rect">
            <a:avLst/>
          </a:prstGeom>
        </p:spPr>
      </p:pic>
      <p:pic>
        <p:nvPicPr>
          <p:cNvPr id="1240" name="図 15" descr="皿の上にあるケーキ_x000a__x000a_AI 生成コンテンツは誤りを含む可能性があります。"/>
          <p:cNvPicPr>
            <a:picLocks noChangeAspect="1"/>
          </p:cNvPicPr>
          <p:nvPr/>
        </p:nvPicPr>
        <p:blipFill>
          <a:blip r:embed="rId21"/>
          <a:stretch>
            <a:fillRect/>
          </a:stretch>
        </p:blipFill>
        <p:spPr>
          <a:xfrm>
            <a:off x="3160465" y="1125142"/>
            <a:ext cx="3480873" cy="2249514"/>
          </a:xfrm>
          <a:prstGeom prst="rect">
            <a:avLst/>
          </a:prstGeom>
        </p:spPr>
      </p:pic>
      <p:pic>
        <p:nvPicPr>
          <p:cNvPr id="1241" name="図 17" descr="暗い, 座る, ウニ, テーブル が含まれている画像_x000a__x000a_AI 生成コンテンツは誤りを含む可能性があります。"/>
          <p:cNvPicPr>
            <a:picLocks noChangeAspect="1"/>
          </p:cNvPicPr>
          <p:nvPr/>
        </p:nvPicPr>
        <p:blipFill>
          <a:blip r:embed="rId22"/>
          <a:stretch>
            <a:fillRect/>
          </a:stretch>
        </p:blipFill>
        <p:spPr>
          <a:xfrm>
            <a:off x="6828586" y="3025769"/>
            <a:ext cx="2765612" cy="2267802"/>
          </a:xfrm>
          <a:prstGeom prst="rect">
            <a:avLst/>
          </a:prstGeom>
        </p:spPr>
      </p:pic>
      <p:pic>
        <p:nvPicPr>
          <p:cNvPr id="1242" name="図 19" descr="花の絵_x000a__x000a_AI 生成コンテンツは誤りを含む可能性があります。"/>
          <p:cNvPicPr>
            <a:picLocks noChangeAspect="1"/>
          </p:cNvPicPr>
          <p:nvPr/>
        </p:nvPicPr>
        <p:blipFill>
          <a:blip r:embed="rId23"/>
          <a:stretch>
            <a:fillRect/>
          </a:stretch>
        </p:blipFill>
        <p:spPr>
          <a:xfrm>
            <a:off x="7695281" y="1008466"/>
            <a:ext cx="2102084" cy="2183791"/>
          </a:xfrm>
          <a:prstGeom prst="rect">
            <a:avLst/>
          </a:prstGeom>
        </p:spPr>
      </p:pic>
      <p:pic>
        <p:nvPicPr>
          <p:cNvPr id="1243" name="図 21" descr="魚, 暗い, 大きい, テーブル が含まれている画像_x000a__x000a_AI 生成コンテンツは誤りを含む可能性があります。"/>
          <p:cNvPicPr>
            <a:picLocks noChangeAspect="1"/>
          </p:cNvPicPr>
          <p:nvPr/>
        </p:nvPicPr>
        <p:blipFill>
          <a:blip r:embed="rId24"/>
          <a:stretch>
            <a:fillRect/>
          </a:stretch>
        </p:blipFill>
        <p:spPr>
          <a:xfrm>
            <a:off x="2989194" y="2828802"/>
            <a:ext cx="3871621" cy="2371368"/>
          </a:xfrm>
          <a:prstGeom prst="rect">
            <a:avLst/>
          </a:prstGeom>
        </p:spPr>
      </p:pic>
      <p:pic>
        <p:nvPicPr>
          <p:cNvPr id="1244" name="図 23" descr="背景パターン が含まれている画像_x000a__x000a_AI 生成コンテンツは誤りを含む可能性があります。"/>
          <p:cNvPicPr>
            <a:picLocks noChangeAspect="1"/>
          </p:cNvPicPr>
          <p:nvPr/>
        </p:nvPicPr>
        <p:blipFill>
          <a:blip r:embed="rId25"/>
          <a:stretch>
            <a:fillRect/>
          </a:stretch>
        </p:blipFill>
        <p:spPr>
          <a:xfrm>
            <a:off x="329512" y="933908"/>
            <a:ext cx="2631982" cy="2631982"/>
          </a:xfrm>
          <a:prstGeom prst="rect">
            <a:avLst/>
          </a:prstGeom>
        </p:spPr>
      </p:pic>
      <p:pic>
        <p:nvPicPr>
          <p:cNvPr id="1245" name="図 25" descr="部屋 が含まれている画像_x000a__x000a_AI 生成コンテンツは誤りを含む可能性があります。"/>
          <p:cNvPicPr>
            <a:picLocks noChangeAspect="1"/>
          </p:cNvPicPr>
          <p:nvPr/>
        </p:nvPicPr>
        <p:blipFill>
          <a:blip r:embed="rId26"/>
          <a:stretch>
            <a:fillRect/>
          </a:stretch>
        </p:blipFill>
        <p:spPr>
          <a:xfrm>
            <a:off x="57374" y="4400843"/>
            <a:ext cx="3248772" cy="2119888"/>
          </a:xfrm>
          <a:prstGeom prst="rect">
            <a:avLst/>
          </a:prstGeom>
        </p:spPr>
      </p:pic>
      <p:sp>
        <p:nvSpPr>
          <p:cNvPr id="1246" name="Google Shape;188;p6"/>
          <p:cNvSpPr txBox="1"/>
          <p:nvPr/>
        </p:nvSpPr>
        <p:spPr>
          <a:xfrm>
            <a:off x="329512" y="290190"/>
            <a:ext cx="2516782" cy="978729"/>
          </a:xfrm>
          <a:prstGeom prst="rect">
            <a:avLst/>
          </a:prstGeom>
          <a:solidFill>
            <a:schemeClr val="accent1">
              <a:lumMod val="20000"/>
              <a:lumOff val="80000"/>
            </a:schemeClr>
          </a:solidFill>
          <a:ln>
            <a:noFill/>
          </a:ln>
        </p:spPr>
        <p:txBody>
          <a:bodyPr spcFirstLastPara="1" wrap="square" lIns="91425" tIns="45700" rIns="91425" bIns="45700" anchor="t" anchorCtr="0">
            <a:spAutoFit/>
          </a:bodyPr>
          <a:lstStyle/>
          <a:p>
            <a:pPr marL="439738" marR="0" lvl="0" indent="-439738" algn="ctr" rtl="0">
              <a:lnSpc>
                <a:spcPct val="120000"/>
              </a:lnSpc>
              <a:spcBef>
                <a:spcPts val="0"/>
              </a:spcBef>
              <a:spcAft>
                <a:spcPts val="0"/>
              </a:spcAft>
              <a:buNone/>
            </a:pPr>
            <a:r>
              <a:rPr lang="ja-JP" altLang="en-US" sz="4800" b="1" dirty="0">
                <a:solidFill>
                  <a:srgbClr val="FF0000"/>
                </a:solidFill>
                <a:latin typeface="UD デジタル 教科書体 NK-R" panose="02020400000000000000" pitchFamily="18" charset="-128"/>
                <a:ea typeface="UD デジタル 教科書体 NK-R" panose="02020400000000000000" pitchFamily="18" charset="-128"/>
                <a:cs typeface="Calibri"/>
                <a:sym typeface="Calibri"/>
              </a:rPr>
              <a:t>ま</a:t>
            </a:r>
            <a:r>
              <a:rPr lang="ja-JP" altLang="en-US" sz="4800" dirty="0">
                <a:latin typeface="UD デジタル 教科書体 NK-R" panose="02020400000000000000" pitchFamily="18" charset="-128"/>
                <a:ea typeface="UD デジタル 教科書体 NK-R" panose="02020400000000000000" pitchFamily="18" charset="-128"/>
                <a:cs typeface="Calibri"/>
                <a:sym typeface="Calibri"/>
              </a:rPr>
              <a:t>　まめ</a:t>
            </a:r>
            <a:endParaRPr sz="4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247" name="Google Shape;188;p6"/>
          <p:cNvSpPr txBox="1"/>
          <p:nvPr/>
        </p:nvSpPr>
        <p:spPr>
          <a:xfrm>
            <a:off x="3641904" y="290189"/>
            <a:ext cx="2516782" cy="978689"/>
          </a:xfrm>
          <a:prstGeom prst="rect">
            <a:avLst/>
          </a:prstGeom>
          <a:solidFill>
            <a:schemeClr val="accent1">
              <a:lumMod val="20000"/>
              <a:lumOff val="80000"/>
            </a:schemeClr>
          </a:solidFill>
          <a:ln>
            <a:noFill/>
          </a:ln>
        </p:spPr>
        <p:txBody>
          <a:bodyPr spcFirstLastPara="1" wrap="square" lIns="91425" tIns="45700" rIns="91425" bIns="45700" anchor="t" anchorCtr="0">
            <a:spAutoFit/>
          </a:bodyPr>
          <a:lstStyle/>
          <a:p>
            <a:pPr marL="439738" marR="0" lvl="0" indent="-439738" algn="ctr" rtl="0">
              <a:lnSpc>
                <a:spcPct val="120000"/>
              </a:lnSpc>
              <a:spcBef>
                <a:spcPts val="0"/>
              </a:spcBef>
              <a:spcAft>
                <a:spcPts val="0"/>
              </a:spcAft>
              <a:buNone/>
            </a:pPr>
            <a:r>
              <a:rPr lang="ja-JP" altLang="en-US" sz="4800" b="1" dirty="0">
                <a:solidFill>
                  <a:srgbClr val="FF0000"/>
                </a:solidFill>
                <a:latin typeface="UD デジタル 教科書体 NK-R" panose="02020400000000000000" pitchFamily="18" charset="-128"/>
                <a:ea typeface="UD デジタル 教科書体 NK-R" panose="02020400000000000000" pitchFamily="18" charset="-128"/>
                <a:cs typeface="Calibri"/>
                <a:sym typeface="Calibri"/>
              </a:rPr>
              <a:t>ご</a:t>
            </a:r>
            <a:r>
              <a:rPr lang="ja-JP" altLang="en-US" sz="4800" dirty="0">
                <a:latin typeface="UD デジタル 教科書体 NK-R" panose="02020400000000000000" pitchFamily="18" charset="-128"/>
                <a:ea typeface="UD デジタル 教科書体 NK-R" panose="02020400000000000000" pitchFamily="18" charset="-128"/>
                <a:cs typeface="Calibri"/>
                <a:sym typeface="Calibri"/>
              </a:rPr>
              <a:t>　ごま</a:t>
            </a:r>
            <a:endParaRPr sz="4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249" name="Google Shape;188;p6"/>
          <p:cNvSpPr txBox="1"/>
          <p:nvPr/>
        </p:nvSpPr>
        <p:spPr>
          <a:xfrm>
            <a:off x="138112" y="3343906"/>
            <a:ext cx="2823382" cy="978689"/>
          </a:xfrm>
          <a:prstGeom prst="rect">
            <a:avLst/>
          </a:prstGeom>
          <a:solidFill>
            <a:schemeClr val="accent1">
              <a:lumMod val="20000"/>
              <a:lumOff val="80000"/>
            </a:schemeClr>
          </a:solidFill>
          <a:ln>
            <a:noFill/>
          </a:ln>
        </p:spPr>
        <p:txBody>
          <a:bodyPr spcFirstLastPara="1" wrap="square" lIns="91425" tIns="45700" rIns="91425" bIns="45700" anchor="t" anchorCtr="0">
            <a:spAutoFit/>
          </a:bodyPr>
          <a:lstStyle/>
          <a:p>
            <a:pPr marL="439738" marR="0" lvl="0" indent="-439738" algn="ctr" rtl="0">
              <a:lnSpc>
                <a:spcPct val="120000"/>
              </a:lnSpc>
              <a:spcBef>
                <a:spcPts val="0"/>
              </a:spcBef>
              <a:spcAft>
                <a:spcPts val="0"/>
              </a:spcAft>
              <a:buNone/>
            </a:pPr>
            <a:r>
              <a:rPr lang="ja-JP" altLang="en-US" sz="4800" b="1" dirty="0">
                <a:solidFill>
                  <a:srgbClr val="FF0000"/>
                </a:solidFill>
                <a:latin typeface="UD デジタル 教科書体 NK-R" panose="02020400000000000000" pitchFamily="18" charset="-128"/>
                <a:ea typeface="UD デジタル 教科書体 NK-R" panose="02020400000000000000" pitchFamily="18" charset="-128"/>
                <a:cs typeface="Calibri"/>
                <a:sym typeface="Calibri"/>
              </a:rPr>
              <a:t>や</a:t>
            </a:r>
            <a:r>
              <a:rPr lang="ja-JP" altLang="en-US" sz="4800" dirty="0">
                <a:latin typeface="UD デジタル 教科書体 NK-R" panose="02020400000000000000" pitchFamily="18" charset="-128"/>
                <a:ea typeface="UD デジタル 教科書体 NK-R" panose="02020400000000000000" pitchFamily="18" charset="-128"/>
                <a:cs typeface="Calibri"/>
                <a:sym typeface="Calibri"/>
              </a:rPr>
              <a:t>　やさい</a:t>
            </a:r>
            <a:endParaRPr sz="4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250" name="Google Shape;188;p6"/>
          <p:cNvSpPr txBox="1"/>
          <p:nvPr/>
        </p:nvSpPr>
        <p:spPr>
          <a:xfrm>
            <a:off x="3422004" y="5044933"/>
            <a:ext cx="2823382" cy="978689"/>
          </a:xfrm>
          <a:prstGeom prst="rect">
            <a:avLst/>
          </a:prstGeom>
          <a:solidFill>
            <a:schemeClr val="accent1">
              <a:lumMod val="20000"/>
              <a:lumOff val="80000"/>
            </a:schemeClr>
          </a:solidFill>
          <a:ln>
            <a:noFill/>
          </a:ln>
        </p:spPr>
        <p:txBody>
          <a:bodyPr spcFirstLastPara="1" wrap="square" lIns="91425" tIns="45700" rIns="91425" bIns="45700" anchor="t" anchorCtr="0">
            <a:spAutoFit/>
          </a:bodyPr>
          <a:lstStyle/>
          <a:p>
            <a:pPr marL="439738" marR="0" lvl="0" indent="-439738" algn="ctr" rtl="0">
              <a:lnSpc>
                <a:spcPct val="120000"/>
              </a:lnSpc>
              <a:spcBef>
                <a:spcPts val="0"/>
              </a:spcBef>
              <a:spcAft>
                <a:spcPts val="0"/>
              </a:spcAft>
              <a:buNone/>
            </a:pPr>
            <a:r>
              <a:rPr lang="ja-JP" altLang="en-US" sz="4800" b="1" dirty="0">
                <a:solidFill>
                  <a:srgbClr val="FF0000"/>
                </a:solidFill>
                <a:latin typeface="UD デジタル 教科書体 NK-R" panose="02020400000000000000" pitchFamily="18" charset="-128"/>
                <a:ea typeface="UD デジタル 教科書体 NK-R" panose="02020400000000000000" pitchFamily="18" charset="-128"/>
                <a:cs typeface="Calibri"/>
                <a:sym typeface="Calibri"/>
              </a:rPr>
              <a:t>さ</a:t>
            </a:r>
            <a:r>
              <a:rPr lang="ja-JP" altLang="en-US" sz="4800" dirty="0">
                <a:latin typeface="UD デジタル 教科書体 NK-R" panose="02020400000000000000" pitchFamily="18" charset="-128"/>
                <a:ea typeface="UD デジタル 教科書体 NK-R" panose="02020400000000000000" pitchFamily="18" charset="-128"/>
                <a:cs typeface="Calibri"/>
                <a:sym typeface="Calibri"/>
              </a:rPr>
              <a:t>　さかな</a:t>
            </a:r>
            <a:endParaRPr sz="4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grpSp>
        <p:nvGrpSpPr>
          <p:cNvPr id="3" name="グループ化 2">
            <a:extLst>
              <a:ext uri="{FF2B5EF4-FFF2-40B4-BE49-F238E27FC236}">
                <a16:creationId xmlns:a16="http://schemas.microsoft.com/office/drawing/2014/main" id="{33DB096C-69A8-2D64-057C-B750C8E142BE}"/>
              </a:ext>
            </a:extLst>
          </p:cNvPr>
          <p:cNvGrpSpPr/>
          <p:nvPr/>
        </p:nvGrpSpPr>
        <p:grpSpPr>
          <a:xfrm>
            <a:off x="6640125" y="290188"/>
            <a:ext cx="4850200" cy="978689"/>
            <a:chOff x="6640125" y="290188"/>
            <a:chExt cx="4850200" cy="978689"/>
          </a:xfrm>
        </p:grpSpPr>
        <p:sp>
          <p:nvSpPr>
            <p:cNvPr id="1248" name="Google Shape;188;p6"/>
            <p:cNvSpPr txBox="1"/>
            <p:nvPr/>
          </p:nvSpPr>
          <p:spPr>
            <a:xfrm>
              <a:off x="6640125" y="290188"/>
              <a:ext cx="4850200" cy="978689"/>
            </a:xfrm>
            <a:prstGeom prst="rect">
              <a:avLst/>
            </a:prstGeom>
            <a:solidFill>
              <a:schemeClr val="accent1">
                <a:lumMod val="20000"/>
                <a:lumOff val="80000"/>
              </a:schemeClr>
            </a:solidFill>
            <a:ln>
              <a:noFill/>
            </a:ln>
          </p:spPr>
          <p:txBody>
            <a:bodyPr spcFirstLastPara="1" wrap="square" lIns="91425" tIns="45700" rIns="91425" bIns="45700" anchor="t" anchorCtr="0">
              <a:spAutoFit/>
            </a:bodyPr>
            <a:lstStyle/>
            <a:p>
              <a:pPr marL="439738" marR="0" lvl="0" indent="-439738" algn="ctr" rtl="0">
                <a:lnSpc>
                  <a:spcPct val="120000"/>
                </a:lnSpc>
                <a:spcBef>
                  <a:spcPts val="0"/>
                </a:spcBef>
                <a:spcAft>
                  <a:spcPts val="0"/>
                </a:spcAft>
                <a:buNone/>
              </a:pPr>
              <a:r>
                <a:rPr lang="ja-JP" altLang="en-US" sz="4800" b="1" dirty="0">
                  <a:solidFill>
                    <a:srgbClr val="FF0000"/>
                  </a:solidFill>
                  <a:latin typeface="UD デジタル 教科書体 NK-R" panose="02020400000000000000" pitchFamily="18" charset="-128"/>
                  <a:ea typeface="UD デジタル 教科書体 NK-R" panose="02020400000000000000" pitchFamily="18" charset="-128"/>
                  <a:cs typeface="Calibri"/>
                  <a:sym typeface="Calibri"/>
                </a:rPr>
                <a:t>わ</a:t>
              </a:r>
              <a:r>
                <a:rPr lang="ja-JP" altLang="en-US" sz="4800" dirty="0">
                  <a:latin typeface="UD デジタル 教科書体 NK-R" panose="02020400000000000000" pitchFamily="18" charset="-128"/>
                  <a:ea typeface="UD デジタル 教科書体 NK-R" panose="02020400000000000000" pitchFamily="18" charset="-128"/>
                  <a:cs typeface="Calibri"/>
                  <a:sym typeface="Calibri"/>
                </a:rPr>
                <a:t>　</a:t>
              </a:r>
              <a:r>
                <a:rPr lang="ja-JP" altLang="en-US" sz="3200" dirty="0">
                  <a:latin typeface="UD デジタル 教科書体 NK-R" panose="02020400000000000000" pitchFamily="18" charset="-128"/>
                  <a:ea typeface="UD デジタル 教科書体 NK-R" panose="02020400000000000000" pitchFamily="18" charset="-128"/>
                  <a:cs typeface="Calibri"/>
                  <a:sym typeface="Calibri"/>
                </a:rPr>
                <a:t>わかめなどの海藻類</a:t>
              </a:r>
              <a:endParaRPr sz="4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2" name="Google Shape;191;p6">
              <a:extLst>
                <a:ext uri="{FF2B5EF4-FFF2-40B4-BE49-F238E27FC236}">
                  <a16:creationId xmlns:a16="http://schemas.microsoft.com/office/drawing/2014/main" id="{A127A13E-973D-4385-E179-D386AA72B3A3}"/>
                </a:ext>
              </a:extLst>
            </p:cNvPr>
            <p:cNvSpPr txBox="1"/>
            <p:nvPr/>
          </p:nvSpPr>
          <p:spPr>
            <a:xfrm>
              <a:off x="9797365" y="365752"/>
              <a:ext cx="1518130" cy="3397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かいそうるい</a:t>
              </a:r>
              <a:endParaRPr dirty="0">
                <a:latin typeface="UD デジタル 教科書体 NK-R" panose="02020400000000000000" pitchFamily="18" charset="-128"/>
                <a:ea typeface="UD デジタル 教科書体 NK-R" panose="02020400000000000000" pitchFamily="18" charset="-128"/>
              </a:endParaRPr>
            </a:p>
          </p:txBody>
        </p:sp>
      </p:grpSp>
      <p:grpSp>
        <p:nvGrpSpPr>
          <p:cNvPr id="6" name="グループ化 5">
            <a:extLst>
              <a:ext uri="{FF2B5EF4-FFF2-40B4-BE49-F238E27FC236}">
                <a16:creationId xmlns:a16="http://schemas.microsoft.com/office/drawing/2014/main" id="{8D9A9677-CE07-68F9-381B-C1C6816485A3}"/>
              </a:ext>
            </a:extLst>
          </p:cNvPr>
          <p:cNvGrpSpPr/>
          <p:nvPr/>
        </p:nvGrpSpPr>
        <p:grpSpPr>
          <a:xfrm>
            <a:off x="6474824" y="5264262"/>
            <a:ext cx="3187106" cy="1569620"/>
            <a:chOff x="6474824" y="5264262"/>
            <a:chExt cx="3187106" cy="1569620"/>
          </a:xfrm>
        </p:grpSpPr>
        <p:sp>
          <p:nvSpPr>
            <p:cNvPr id="1251" name="Google Shape;188;p6"/>
            <p:cNvSpPr txBox="1"/>
            <p:nvPr/>
          </p:nvSpPr>
          <p:spPr>
            <a:xfrm>
              <a:off x="6474824" y="5264262"/>
              <a:ext cx="3187106" cy="1569620"/>
            </a:xfrm>
            <a:prstGeom prst="rect">
              <a:avLst/>
            </a:prstGeom>
            <a:solidFill>
              <a:schemeClr val="accent1">
                <a:lumMod val="20000"/>
                <a:lumOff val="80000"/>
              </a:schemeClr>
            </a:solidFill>
            <a:ln>
              <a:noFill/>
            </a:ln>
          </p:spPr>
          <p:txBody>
            <a:bodyPr spcFirstLastPara="1" wrap="square" lIns="91425" tIns="45700" rIns="91425" bIns="45700" anchor="t" anchorCtr="0">
              <a:spAutoFit/>
            </a:bodyPr>
            <a:lstStyle/>
            <a:p>
              <a:pPr marL="439738" marR="0" lvl="0" indent="-439738" algn="ctr" rtl="0">
                <a:lnSpc>
                  <a:spcPct val="120000"/>
                </a:lnSpc>
                <a:spcBef>
                  <a:spcPts val="0"/>
                </a:spcBef>
                <a:spcAft>
                  <a:spcPts val="0"/>
                </a:spcAft>
                <a:buNone/>
              </a:pPr>
              <a:r>
                <a:rPr lang="ja-JP" altLang="en-US" sz="4800" b="1" dirty="0">
                  <a:solidFill>
                    <a:srgbClr val="FF0000"/>
                  </a:solidFill>
                  <a:latin typeface="UD デジタル 教科書体 NK-R" panose="02020400000000000000" pitchFamily="18" charset="-128"/>
                  <a:ea typeface="UD デジタル 教科書体 NK-R" panose="02020400000000000000" pitchFamily="18" charset="-128"/>
                  <a:cs typeface="Calibri"/>
                  <a:sym typeface="Calibri"/>
                </a:rPr>
                <a:t>し</a:t>
              </a:r>
              <a:r>
                <a:rPr lang="ja-JP" altLang="en-US" sz="4800" dirty="0">
                  <a:latin typeface="UD デジタル 教科書体 NK-R" panose="02020400000000000000" pitchFamily="18" charset="-128"/>
                  <a:ea typeface="UD デジタル 教科書体 NK-R" panose="02020400000000000000" pitchFamily="18" charset="-128"/>
                  <a:cs typeface="Calibri"/>
                  <a:sym typeface="Calibri"/>
                </a:rPr>
                <a:t>　</a:t>
              </a:r>
              <a:r>
                <a:rPr lang="ja-JP" altLang="en-US" sz="3200" dirty="0">
                  <a:latin typeface="UD デジタル 教科書体 NK-R" panose="02020400000000000000" pitchFamily="18" charset="-128"/>
                  <a:ea typeface="UD デジタル 教科書体 NK-R" panose="02020400000000000000" pitchFamily="18" charset="-128"/>
                  <a:cs typeface="Calibri"/>
                  <a:sym typeface="Calibri"/>
                </a:rPr>
                <a:t>しいたけなどのきのこ類</a:t>
              </a:r>
              <a:endParaRPr sz="4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4" name="Google Shape;191;p6">
              <a:extLst>
                <a:ext uri="{FF2B5EF4-FFF2-40B4-BE49-F238E27FC236}">
                  <a16:creationId xmlns:a16="http://schemas.microsoft.com/office/drawing/2014/main" id="{BAB3233B-437C-2A77-6EB3-3907B1F51712}"/>
                </a:ext>
              </a:extLst>
            </p:cNvPr>
            <p:cNvSpPr txBox="1"/>
            <p:nvPr/>
          </p:nvSpPr>
          <p:spPr>
            <a:xfrm>
              <a:off x="8564880" y="6007804"/>
              <a:ext cx="849184"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るい</a:t>
              </a:r>
              <a:endParaRPr dirty="0">
                <a:latin typeface="UD デジタル 教科書体 NK-R" panose="02020400000000000000" pitchFamily="18" charset="-128"/>
                <a:ea typeface="UD デジタル 教科書体 NK-R" panose="02020400000000000000" pitchFamily="18" charset="-128"/>
              </a:endParaRPr>
            </a:p>
          </p:txBody>
        </p:sp>
      </p:grpSp>
      <p:grpSp>
        <p:nvGrpSpPr>
          <p:cNvPr id="7" name="グループ化 6">
            <a:extLst>
              <a:ext uri="{FF2B5EF4-FFF2-40B4-BE49-F238E27FC236}">
                <a16:creationId xmlns:a16="http://schemas.microsoft.com/office/drawing/2014/main" id="{712091F5-F2CD-193B-0C0B-00025546F366}"/>
              </a:ext>
            </a:extLst>
          </p:cNvPr>
          <p:cNvGrpSpPr/>
          <p:nvPr/>
        </p:nvGrpSpPr>
        <p:grpSpPr>
          <a:xfrm>
            <a:off x="8917338" y="2764163"/>
            <a:ext cx="3109656" cy="1005148"/>
            <a:chOff x="8917338" y="2764163"/>
            <a:chExt cx="3109656" cy="1005148"/>
          </a:xfrm>
        </p:grpSpPr>
        <p:sp>
          <p:nvSpPr>
            <p:cNvPr id="1252" name="Google Shape;188;p6"/>
            <p:cNvSpPr txBox="1"/>
            <p:nvPr/>
          </p:nvSpPr>
          <p:spPr>
            <a:xfrm>
              <a:off x="8917338" y="2790622"/>
              <a:ext cx="3109656" cy="978689"/>
            </a:xfrm>
            <a:prstGeom prst="rect">
              <a:avLst/>
            </a:prstGeom>
            <a:solidFill>
              <a:schemeClr val="accent1">
                <a:lumMod val="20000"/>
                <a:lumOff val="80000"/>
              </a:schemeClr>
            </a:solidFill>
            <a:ln>
              <a:noFill/>
            </a:ln>
          </p:spPr>
          <p:txBody>
            <a:bodyPr spcFirstLastPara="1" wrap="square" lIns="91425" tIns="45700" rIns="91425" bIns="45700" anchor="t" anchorCtr="0">
              <a:spAutoFit/>
            </a:bodyPr>
            <a:lstStyle/>
            <a:p>
              <a:pPr marL="439738" marR="0" lvl="0" indent="-439738" algn="ctr" rtl="0">
                <a:lnSpc>
                  <a:spcPct val="120000"/>
                </a:lnSpc>
                <a:spcBef>
                  <a:spcPts val="0"/>
                </a:spcBef>
                <a:spcAft>
                  <a:spcPts val="0"/>
                </a:spcAft>
                <a:buNone/>
              </a:pPr>
              <a:r>
                <a:rPr lang="ja-JP" altLang="en-US" sz="4800" b="1" dirty="0">
                  <a:solidFill>
                    <a:srgbClr val="FF0000"/>
                  </a:solidFill>
                  <a:latin typeface="UD デジタル 教科書体 NK-R" panose="02020400000000000000" pitchFamily="18" charset="-128"/>
                  <a:ea typeface="UD デジタル 教科書体 NK-R" panose="02020400000000000000" pitchFamily="18" charset="-128"/>
                  <a:cs typeface="Calibri"/>
                  <a:sym typeface="Calibri"/>
                </a:rPr>
                <a:t>い　</a:t>
              </a:r>
              <a:r>
                <a:rPr lang="ja-JP" altLang="en-US" sz="4800" dirty="0">
                  <a:solidFill>
                    <a:schemeClr val="tx1"/>
                  </a:solidFill>
                  <a:latin typeface="UD デジタル 教科書体 NK-R" panose="02020400000000000000" pitchFamily="18" charset="-128"/>
                  <a:ea typeface="UD デジタル 教科書体 NK-R" panose="02020400000000000000" pitchFamily="18" charset="-128"/>
                  <a:cs typeface="Calibri"/>
                  <a:sym typeface="Calibri"/>
                </a:rPr>
                <a:t>いも類</a:t>
              </a:r>
              <a:endParaRPr sz="4800" i="0" u="none" strike="noStrike" cap="none" dirty="0">
                <a:solidFill>
                  <a:schemeClr val="tx1"/>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5" name="Google Shape;191;p6">
              <a:extLst>
                <a:ext uri="{FF2B5EF4-FFF2-40B4-BE49-F238E27FC236}">
                  <a16:creationId xmlns:a16="http://schemas.microsoft.com/office/drawing/2014/main" id="{0DE1F9E1-022E-EC13-43FD-9E229F209DD2}"/>
                </a:ext>
              </a:extLst>
            </p:cNvPr>
            <p:cNvSpPr txBox="1"/>
            <p:nvPr/>
          </p:nvSpPr>
          <p:spPr>
            <a:xfrm>
              <a:off x="11019422" y="2764163"/>
              <a:ext cx="849184"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るい</a:t>
              </a:r>
              <a:endParaRPr dirty="0">
                <a:latin typeface="UD デジタル 教科書体 NK-R" panose="02020400000000000000" pitchFamily="18" charset="-128"/>
                <a:ea typeface="UD デジタル 教科書体 NK-R" panose="02020400000000000000" pitchFamily="18" charset="-128"/>
              </a:endParaRPr>
            </a:p>
          </p:txBody>
        </p:sp>
      </p:grpSp>
    </p:spTree>
    <p:extLst>
      <p:ext uri="{BB962C8B-B14F-4D97-AF65-F5344CB8AC3E}">
        <p14:creationId xmlns:p14="http://schemas.microsoft.com/office/powerpoint/2010/main" val="43014941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24" fill="hold"/>
                                        <p:tgtEl>
                                          <p:spTgt spid="1231"/>
                                        </p:tgtEl>
                                      </p:cBhvr>
                                    </p:cmd>
                                  </p:childTnLst>
                                </p:cTn>
                              </p:par>
                              <p:par>
                                <p:cTn id="7" presetID="16" presetClass="entr" presetSubtype="21" fill="hold" grpId="0" nodeType="withEffect">
                                  <p:stCondLst>
                                    <p:cond delay="2000"/>
                                  </p:stCondLst>
                                  <p:childTnLst>
                                    <p:set>
                                      <p:cBhvr>
                                        <p:cTn id="8" dur="1" fill="hold">
                                          <p:stCondLst>
                                            <p:cond delay="0"/>
                                          </p:stCondLst>
                                        </p:cTn>
                                        <p:tgtEl>
                                          <p:spTgt spid="1246"/>
                                        </p:tgtEl>
                                        <p:attrNameLst>
                                          <p:attrName>style.visibility</p:attrName>
                                        </p:attrNameLst>
                                      </p:cBhvr>
                                      <p:to>
                                        <p:strVal val="visible"/>
                                      </p:to>
                                    </p:set>
                                    <p:animEffect transition="in" filter="barn(inVertical)">
                                      <p:cBhvr>
                                        <p:cTn id="9" dur="500"/>
                                        <p:tgtEl>
                                          <p:spTgt spid="1246"/>
                                        </p:tgtEl>
                                      </p:cBhvr>
                                    </p:animEffect>
                                  </p:childTnLst>
                                </p:cTn>
                              </p:par>
                              <p:par>
                                <p:cTn id="10" presetID="16" presetClass="entr" presetSubtype="21" fill="hold" nodeType="withEffect">
                                  <p:stCondLst>
                                    <p:cond delay="2000"/>
                                  </p:stCondLst>
                                  <p:childTnLst>
                                    <p:set>
                                      <p:cBhvr>
                                        <p:cTn id="11" dur="1" fill="hold">
                                          <p:stCondLst>
                                            <p:cond delay="0"/>
                                          </p:stCondLst>
                                        </p:cTn>
                                        <p:tgtEl>
                                          <p:spTgt spid="1244"/>
                                        </p:tgtEl>
                                        <p:attrNameLst>
                                          <p:attrName>style.visibility</p:attrName>
                                        </p:attrNameLst>
                                      </p:cBhvr>
                                      <p:to>
                                        <p:strVal val="visible"/>
                                      </p:to>
                                    </p:set>
                                    <p:animEffect transition="in" filter="barn(inVertical)">
                                      <p:cBhvr>
                                        <p:cTn id="12" dur="500"/>
                                        <p:tgtEl>
                                          <p:spTgt spid="1244"/>
                                        </p:tgtEl>
                                      </p:cBhvr>
                                    </p:animEffect>
                                  </p:childTnLst>
                                </p:cTn>
                              </p:par>
                            </p:childTnLst>
                          </p:cTn>
                        </p:par>
                        <p:par>
                          <p:cTn id="13" fill="hold">
                            <p:stCondLst>
                              <p:cond delay="3924"/>
                            </p:stCondLst>
                            <p:childTnLst>
                              <p:par>
                                <p:cTn id="14" presetID="1" presetClass="mediacall" presetSubtype="0" fill="hold" nodeType="afterEffect">
                                  <p:stCondLst>
                                    <p:cond delay="0"/>
                                  </p:stCondLst>
                                  <p:childTnLst>
                                    <p:cmd type="call" cmd="playFrom(0.0)">
                                      <p:cBhvr>
                                        <p:cTn id="15" dur="3528" fill="hold"/>
                                        <p:tgtEl>
                                          <p:spTgt spid="1232"/>
                                        </p:tgtEl>
                                      </p:cBhvr>
                                    </p:cmd>
                                  </p:childTnLst>
                                </p:cTn>
                              </p:par>
                              <p:par>
                                <p:cTn id="16" presetID="16" presetClass="entr" presetSubtype="21" fill="hold" grpId="0" nodeType="withEffect">
                                  <p:stCondLst>
                                    <p:cond delay="0"/>
                                  </p:stCondLst>
                                  <p:childTnLst>
                                    <p:set>
                                      <p:cBhvr>
                                        <p:cTn id="17" dur="1" fill="hold">
                                          <p:stCondLst>
                                            <p:cond delay="0"/>
                                          </p:stCondLst>
                                        </p:cTn>
                                        <p:tgtEl>
                                          <p:spTgt spid="1247"/>
                                        </p:tgtEl>
                                        <p:attrNameLst>
                                          <p:attrName>style.visibility</p:attrName>
                                        </p:attrNameLst>
                                      </p:cBhvr>
                                      <p:to>
                                        <p:strVal val="visible"/>
                                      </p:to>
                                    </p:set>
                                    <p:animEffect transition="in" filter="barn(inVertical)">
                                      <p:cBhvr>
                                        <p:cTn id="18" dur="500"/>
                                        <p:tgtEl>
                                          <p:spTgt spid="1247"/>
                                        </p:tgtEl>
                                      </p:cBhvr>
                                    </p:animEffect>
                                  </p:childTnLst>
                                </p:cTn>
                              </p:par>
                              <p:par>
                                <p:cTn id="19" presetID="16" presetClass="entr" presetSubtype="21" fill="hold" nodeType="withEffect">
                                  <p:stCondLst>
                                    <p:cond delay="0"/>
                                  </p:stCondLst>
                                  <p:childTnLst>
                                    <p:set>
                                      <p:cBhvr>
                                        <p:cTn id="20" dur="1" fill="hold">
                                          <p:stCondLst>
                                            <p:cond delay="0"/>
                                          </p:stCondLst>
                                        </p:cTn>
                                        <p:tgtEl>
                                          <p:spTgt spid="1240"/>
                                        </p:tgtEl>
                                        <p:attrNameLst>
                                          <p:attrName>style.visibility</p:attrName>
                                        </p:attrNameLst>
                                      </p:cBhvr>
                                      <p:to>
                                        <p:strVal val="visible"/>
                                      </p:to>
                                    </p:set>
                                    <p:animEffect transition="in" filter="barn(inVertical)">
                                      <p:cBhvr>
                                        <p:cTn id="21" dur="500"/>
                                        <p:tgtEl>
                                          <p:spTgt spid="1240"/>
                                        </p:tgtEl>
                                      </p:cBhvr>
                                    </p:animEffect>
                                  </p:childTnLst>
                                </p:cTn>
                              </p:par>
                            </p:childTnLst>
                          </p:cTn>
                        </p:par>
                        <p:par>
                          <p:cTn id="22" fill="hold">
                            <p:stCondLst>
                              <p:cond delay="7452"/>
                            </p:stCondLst>
                            <p:childTnLst>
                              <p:par>
                                <p:cTn id="23" presetID="1" presetClass="mediacall" presetSubtype="0" fill="hold" nodeType="afterEffect">
                                  <p:stCondLst>
                                    <p:cond delay="0"/>
                                  </p:stCondLst>
                                  <p:childTnLst>
                                    <p:cmd type="call" cmd="playFrom(0.0)">
                                      <p:cBhvr>
                                        <p:cTn id="24" dur="3528" fill="hold"/>
                                        <p:tgtEl>
                                          <p:spTgt spid="1233"/>
                                        </p:tgtEl>
                                      </p:cBhvr>
                                    </p:cmd>
                                  </p:childTnLst>
                                </p:cTn>
                              </p:par>
                              <p:par>
                                <p:cTn id="25" presetID="16" presetClass="entr" presetSubtype="21" fill="hold" nodeType="withEffect">
                                  <p:stCondLst>
                                    <p:cond delay="0"/>
                                  </p:stCondLst>
                                  <p:childTnLst>
                                    <p:set>
                                      <p:cBhvr>
                                        <p:cTn id="26" dur="1" fill="hold">
                                          <p:stCondLst>
                                            <p:cond delay="0"/>
                                          </p:stCondLst>
                                        </p:cTn>
                                        <p:tgtEl>
                                          <p:spTgt spid="1242"/>
                                        </p:tgtEl>
                                        <p:attrNameLst>
                                          <p:attrName>style.visibility</p:attrName>
                                        </p:attrNameLst>
                                      </p:cBhvr>
                                      <p:to>
                                        <p:strVal val="visible"/>
                                      </p:to>
                                    </p:set>
                                    <p:animEffect transition="in" filter="barn(inVertical)">
                                      <p:cBhvr>
                                        <p:cTn id="27" dur="500"/>
                                        <p:tgtEl>
                                          <p:spTgt spid="1242"/>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par>
                          <p:cTn id="31" fill="hold">
                            <p:stCondLst>
                              <p:cond delay="10980"/>
                            </p:stCondLst>
                            <p:childTnLst>
                              <p:par>
                                <p:cTn id="32" presetID="1" presetClass="mediacall" presetSubtype="0" fill="hold" nodeType="afterEffect">
                                  <p:stCondLst>
                                    <p:cond delay="0"/>
                                  </p:stCondLst>
                                  <p:childTnLst>
                                    <p:cmd type="call" cmd="playFrom(0.0)">
                                      <p:cBhvr>
                                        <p:cTn id="33" dur="2160" fill="hold"/>
                                        <p:tgtEl>
                                          <p:spTgt spid="1234"/>
                                        </p:tgtEl>
                                      </p:cBhvr>
                                    </p:cmd>
                                  </p:childTnLst>
                                </p:cTn>
                              </p:par>
                              <p:par>
                                <p:cTn id="34" presetID="16" presetClass="entr" presetSubtype="21" fill="hold" grpId="0" nodeType="withEffect">
                                  <p:stCondLst>
                                    <p:cond delay="0"/>
                                  </p:stCondLst>
                                  <p:childTnLst>
                                    <p:set>
                                      <p:cBhvr>
                                        <p:cTn id="35" dur="1" fill="hold">
                                          <p:stCondLst>
                                            <p:cond delay="0"/>
                                          </p:stCondLst>
                                        </p:cTn>
                                        <p:tgtEl>
                                          <p:spTgt spid="1249"/>
                                        </p:tgtEl>
                                        <p:attrNameLst>
                                          <p:attrName>style.visibility</p:attrName>
                                        </p:attrNameLst>
                                      </p:cBhvr>
                                      <p:to>
                                        <p:strVal val="visible"/>
                                      </p:to>
                                    </p:set>
                                    <p:animEffect transition="in" filter="barn(inVertical)">
                                      <p:cBhvr>
                                        <p:cTn id="36" dur="500"/>
                                        <p:tgtEl>
                                          <p:spTgt spid="1249"/>
                                        </p:tgtEl>
                                      </p:cBhvr>
                                    </p:animEffect>
                                  </p:childTnLst>
                                </p:cTn>
                              </p:par>
                              <p:par>
                                <p:cTn id="37" presetID="16" presetClass="entr" presetSubtype="21" fill="hold" nodeType="withEffect">
                                  <p:stCondLst>
                                    <p:cond delay="0"/>
                                  </p:stCondLst>
                                  <p:childTnLst>
                                    <p:set>
                                      <p:cBhvr>
                                        <p:cTn id="38" dur="1" fill="hold">
                                          <p:stCondLst>
                                            <p:cond delay="0"/>
                                          </p:stCondLst>
                                        </p:cTn>
                                        <p:tgtEl>
                                          <p:spTgt spid="1245"/>
                                        </p:tgtEl>
                                        <p:attrNameLst>
                                          <p:attrName>style.visibility</p:attrName>
                                        </p:attrNameLst>
                                      </p:cBhvr>
                                      <p:to>
                                        <p:strVal val="visible"/>
                                      </p:to>
                                    </p:set>
                                    <p:animEffect transition="in" filter="barn(inVertical)">
                                      <p:cBhvr>
                                        <p:cTn id="39" dur="500"/>
                                        <p:tgtEl>
                                          <p:spTgt spid="1245"/>
                                        </p:tgtEl>
                                      </p:cBhvr>
                                    </p:animEffect>
                                  </p:childTnLst>
                                </p:cTn>
                              </p:par>
                            </p:childTnLst>
                          </p:cTn>
                        </p:par>
                        <p:par>
                          <p:cTn id="40" fill="hold">
                            <p:stCondLst>
                              <p:cond delay="13140"/>
                            </p:stCondLst>
                            <p:childTnLst>
                              <p:par>
                                <p:cTn id="41" presetID="1" presetClass="mediacall" presetSubtype="0" fill="hold" nodeType="afterEffect">
                                  <p:stCondLst>
                                    <p:cond delay="0"/>
                                  </p:stCondLst>
                                  <p:childTnLst>
                                    <p:cmd type="call" cmd="playFrom(0.0)">
                                      <p:cBhvr>
                                        <p:cTn id="42" dur="2052" fill="hold"/>
                                        <p:tgtEl>
                                          <p:spTgt spid="1235"/>
                                        </p:tgtEl>
                                      </p:cBhvr>
                                    </p:cmd>
                                  </p:childTnLst>
                                </p:cTn>
                              </p:par>
                              <p:par>
                                <p:cTn id="43" presetID="16" presetClass="entr" presetSubtype="21" fill="hold" nodeType="withEffect">
                                  <p:stCondLst>
                                    <p:cond delay="0"/>
                                  </p:stCondLst>
                                  <p:childTnLst>
                                    <p:set>
                                      <p:cBhvr>
                                        <p:cTn id="44" dur="1" fill="hold">
                                          <p:stCondLst>
                                            <p:cond delay="0"/>
                                          </p:stCondLst>
                                        </p:cTn>
                                        <p:tgtEl>
                                          <p:spTgt spid="1243"/>
                                        </p:tgtEl>
                                        <p:attrNameLst>
                                          <p:attrName>style.visibility</p:attrName>
                                        </p:attrNameLst>
                                      </p:cBhvr>
                                      <p:to>
                                        <p:strVal val="visible"/>
                                      </p:to>
                                    </p:set>
                                    <p:animEffect transition="in" filter="barn(inVertical)">
                                      <p:cBhvr>
                                        <p:cTn id="45" dur="500"/>
                                        <p:tgtEl>
                                          <p:spTgt spid="124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250"/>
                                        </p:tgtEl>
                                        <p:attrNameLst>
                                          <p:attrName>style.visibility</p:attrName>
                                        </p:attrNameLst>
                                      </p:cBhvr>
                                      <p:to>
                                        <p:strVal val="visible"/>
                                      </p:to>
                                    </p:set>
                                    <p:animEffect transition="in" filter="barn(inVertical)">
                                      <p:cBhvr>
                                        <p:cTn id="48" dur="500"/>
                                        <p:tgtEl>
                                          <p:spTgt spid="1250"/>
                                        </p:tgtEl>
                                      </p:cBhvr>
                                    </p:animEffect>
                                  </p:childTnLst>
                                </p:cTn>
                              </p:par>
                            </p:childTnLst>
                          </p:cTn>
                        </p:par>
                        <p:par>
                          <p:cTn id="49" fill="hold">
                            <p:stCondLst>
                              <p:cond delay="15192"/>
                            </p:stCondLst>
                            <p:childTnLst>
                              <p:par>
                                <p:cTn id="50" presetID="1" presetClass="mediacall" presetSubtype="0" fill="hold" nodeType="afterEffect">
                                  <p:stCondLst>
                                    <p:cond delay="0"/>
                                  </p:stCondLst>
                                  <p:childTnLst>
                                    <p:cmd type="call" cmd="playFrom(0.0)">
                                      <p:cBhvr>
                                        <p:cTn id="51" dur="3708" fill="hold"/>
                                        <p:tgtEl>
                                          <p:spTgt spid="1236"/>
                                        </p:tgtEl>
                                      </p:cBhvr>
                                    </p:cmd>
                                  </p:childTnLst>
                                </p:cTn>
                              </p:par>
                              <p:par>
                                <p:cTn id="52" presetID="16" presetClass="entr" presetSubtype="21" fill="hold" nodeType="withEffect">
                                  <p:stCondLst>
                                    <p:cond delay="0"/>
                                  </p:stCondLst>
                                  <p:childTnLst>
                                    <p:set>
                                      <p:cBhvr>
                                        <p:cTn id="53" dur="1" fill="hold">
                                          <p:stCondLst>
                                            <p:cond delay="0"/>
                                          </p:stCondLst>
                                        </p:cTn>
                                        <p:tgtEl>
                                          <p:spTgt spid="1241"/>
                                        </p:tgtEl>
                                        <p:attrNameLst>
                                          <p:attrName>style.visibility</p:attrName>
                                        </p:attrNameLst>
                                      </p:cBhvr>
                                      <p:to>
                                        <p:strVal val="visible"/>
                                      </p:to>
                                    </p:set>
                                    <p:animEffect transition="in" filter="barn(inVertical)">
                                      <p:cBhvr>
                                        <p:cTn id="54" dur="500"/>
                                        <p:tgtEl>
                                          <p:spTgt spid="1241"/>
                                        </p:tgtEl>
                                      </p:cBhvr>
                                    </p:animEffect>
                                  </p:childTnLst>
                                </p:cTn>
                              </p:par>
                              <p:par>
                                <p:cTn id="55" presetID="16" presetClass="entr" presetSubtype="21"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par>
                          <p:cTn id="58" fill="hold">
                            <p:stCondLst>
                              <p:cond delay="18900"/>
                            </p:stCondLst>
                            <p:childTnLst>
                              <p:par>
                                <p:cTn id="59" presetID="1" presetClass="mediacall" presetSubtype="0" fill="hold" nodeType="afterEffect">
                                  <p:stCondLst>
                                    <p:cond delay="0"/>
                                  </p:stCondLst>
                                  <p:childTnLst>
                                    <p:cmd type="call" cmd="playFrom(0.0)">
                                      <p:cBhvr>
                                        <p:cTn id="60" dur="4572" fill="hold"/>
                                        <p:tgtEl>
                                          <p:spTgt spid="1237"/>
                                        </p:tgtEl>
                                      </p:cBhvr>
                                    </p:cmd>
                                  </p:childTnLst>
                                </p:cTn>
                              </p:par>
                              <p:par>
                                <p:cTn id="61" presetID="16" presetClass="entr" presetSubtype="21" fill="hold" nodeType="withEffect">
                                  <p:stCondLst>
                                    <p:cond delay="0"/>
                                  </p:stCondLst>
                                  <p:childTnLst>
                                    <p:set>
                                      <p:cBhvr>
                                        <p:cTn id="62" dur="1" fill="hold">
                                          <p:stCondLst>
                                            <p:cond delay="0"/>
                                          </p:stCondLst>
                                        </p:cTn>
                                        <p:tgtEl>
                                          <p:spTgt spid="1239"/>
                                        </p:tgtEl>
                                        <p:attrNameLst>
                                          <p:attrName>style.visibility</p:attrName>
                                        </p:attrNameLst>
                                      </p:cBhvr>
                                      <p:to>
                                        <p:strVal val="visible"/>
                                      </p:to>
                                    </p:set>
                                    <p:animEffect transition="in" filter="barn(inVertical)">
                                      <p:cBhvr>
                                        <p:cTn id="63" dur="500"/>
                                        <p:tgtEl>
                                          <p:spTgt spid="1239"/>
                                        </p:tgtEl>
                                      </p:cBhvr>
                                    </p:animEffect>
                                  </p:childTnLst>
                                </p:cTn>
                              </p:par>
                              <p:par>
                                <p:cTn id="64" presetID="16" presetClass="entr" presetSubtype="21"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arn(inVertical)">
                                      <p:cBhvr>
                                        <p:cTn id="66" dur="500"/>
                                        <p:tgtEl>
                                          <p:spTgt spid="7"/>
                                        </p:tgtEl>
                                      </p:cBhvr>
                                    </p:animEffect>
                                  </p:childTnLst>
                                </p:cTn>
                              </p:par>
                            </p:childTnLst>
                          </p:cTn>
                        </p:par>
                        <p:par>
                          <p:cTn id="67" fill="hold">
                            <p:stCondLst>
                              <p:cond delay="23472"/>
                            </p:stCondLst>
                            <p:childTnLst>
                              <p:par>
                                <p:cTn id="68" presetID="1" presetClass="mediacall" presetSubtype="0" fill="hold" nodeType="afterEffect">
                                  <p:stCondLst>
                                    <p:cond delay="0"/>
                                  </p:stCondLst>
                                  <p:childTnLst>
                                    <p:cmd type="call" cmd="playFrom(0.0)">
                                      <p:cBhvr>
                                        <p:cTn id="69" dur="11124" fill="hold"/>
                                        <p:tgtEl>
                                          <p:spTgt spid="12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0" fill="hold" display="0">
                  <p:stCondLst>
                    <p:cond delay="indefinite"/>
                  </p:stCondLst>
                  <p:endCondLst>
                    <p:cond evt="onStopAudio" delay="0">
                      <p:tgtEl>
                        <p:sldTgt/>
                      </p:tgtEl>
                    </p:cond>
                  </p:endCondLst>
                </p:cTn>
                <p:tgtEl>
                  <p:spTgt spid="1231"/>
                </p:tgtEl>
              </p:cMediaNode>
            </p:audio>
            <p:audio>
              <p:cMediaNode vol="80000" showWhenStopped="0">
                <p:cTn id="71" fill="hold" display="0">
                  <p:stCondLst>
                    <p:cond delay="indefinite"/>
                  </p:stCondLst>
                  <p:endCondLst>
                    <p:cond evt="onStopAudio" delay="0">
                      <p:tgtEl>
                        <p:sldTgt/>
                      </p:tgtEl>
                    </p:cond>
                  </p:endCondLst>
                </p:cTn>
                <p:tgtEl>
                  <p:spTgt spid="1232"/>
                </p:tgtEl>
              </p:cMediaNode>
            </p:audio>
            <p:audio>
              <p:cMediaNode vol="80000" showWhenStopped="0">
                <p:cTn id="72" fill="hold" display="0">
                  <p:stCondLst>
                    <p:cond delay="indefinite"/>
                  </p:stCondLst>
                  <p:endCondLst>
                    <p:cond evt="onStopAudio" delay="0">
                      <p:tgtEl>
                        <p:sldTgt/>
                      </p:tgtEl>
                    </p:cond>
                  </p:endCondLst>
                </p:cTn>
                <p:tgtEl>
                  <p:spTgt spid="1233"/>
                </p:tgtEl>
              </p:cMediaNode>
            </p:audio>
            <p:audio>
              <p:cMediaNode vol="80000" showWhenStopped="0">
                <p:cTn id="73" fill="hold" display="0">
                  <p:stCondLst>
                    <p:cond delay="indefinite"/>
                  </p:stCondLst>
                  <p:endCondLst>
                    <p:cond evt="onStopAudio" delay="0">
                      <p:tgtEl>
                        <p:sldTgt/>
                      </p:tgtEl>
                    </p:cond>
                  </p:endCondLst>
                </p:cTn>
                <p:tgtEl>
                  <p:spTgt spid="1234"/>
                </p:tgtEl>
              </p:cMediaNode>
            </p:audio>
            <p:audio>
              <p:cMediaNode vol="80000" showWhenStopped="0">
                <p:cTn id="74" fill="hold" display="0">
                  <p:stCondLst>
                    <p:cond delay="indefinite"/>
                  </p:stCondLst>
                  <p:endCondLst>
                    <p:cond evt="onStopAudio" delay="0">
                      <p:tgtEl>
                        <p:sldTgt/>
                      </p:tgtEl>
                    </p:cond>
                  </p:endCondLst>
                </p:cTn>
                <p:tgtEl>
                  <p:spTgt spid="1235"/>
                </p:tgtEl>
              </p:cMediaNode>
            </p:audio>
            <p:audio>
              <p:cMediaNode vol="80000" showWhenStopped="0">
                <p:cTn id="75" fill="hold" display="0">
                  <p:stCondLst>
                    <p:cond delay="indefinite"/>
                  </p:stCondLst>
                  <p:endCondLst>
                    <p:cond evt="onStopAudio" delay="0">
                      <p:tgtEl>
                        <p:sldTgt/>
                      </p:tgtEl>
                    </p:cond>
                  </p:endCondLst>
                </p:cTn>
                <p:tgtEl>
                  <p:spTgt spid="1236"/>
                </p:tgtEl>
              </p:cMediaNode>
            </p:audio>
            <p:audio>
              <p:cMediaNode vol="80000" showWhenStopped="0">
                <p:cTn id="76" fill="hold" display="0">
                  <p:stCondLst>
                    <p:cond delay="indefinite"/>
                  </p:stCondLst>
                  <p:endCondLst>
                    <p:cond evt="onStopAudio" delay="0">
                      <p:tgtEl>
                        <p:sldTgt/>
                      </p:tgtEl>
                    </p:cond>
                  </p:endCondLst>
                </p:cTn>
                <p:tgtEl>
                  <p:spTgt spid="1237"/>
                </p:tgtEl>
              </p:cMediaNode>
            </p:audio>
            <p:audio>
              <p:cMediaNode vol="80000" showWhenStopped="0">
                <p:cTn id="77" fill="hold" display="0">
                  <p:stCondLst>
                    <p:cond delay="indefinite"/>
                  </p:stCondLst>
                  <p:endCondLst>
                    <p:cond evt="onStopAudio" delay="0">
                      <p:tgtEl>
                        <p:sldTgt/>
                      </p:tgtEl>
                    </p:cond>
                  </p:endCondLst>
                </p:cTn>
                <p:tgtEl>
                  <p:spTgt spid="1238"/>
                </p:tgtEl>
              </p:cMediaNode>
            </p:audio>
          </p:childTnLst>
        </p:cTn>
      </p:par>
    </p:tnLst>
    <p:bldLst>
      <p:bldP spid="1246" grpId="0" animBg="1"/>
      <p:bldP spid="1247" grpId="0" animBg="1"/>
      <p:bldP spid="1249" grpId="0" animBg="1"/>
      <p:bldP spid="12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Google Shape;232;p8"/>
          <p:cNvSpPr txBox="1"/>
          <p:nvPr/>
        </p:nvSpPr>
        <p:spPr>
          <a:xfrm>
            <a:off x="234776" y="4771839"/>
            <a:ext cx="6437484" cy="682625"/>
          </a:xfrm>
          <a:prstGeom prst="rect">
            <a:avLst/>
          </a:prstGeom>
          <a:noFill/>
          <a:ln>
            <a:noFill/>
          </a:ln>
        </p:spPr>
        <p:txBody>
          <a:bodyPr spcFirstLastPara="1" wrap="square" lIns="91425" tIns="45700" rIns="91425" bIns="45700" anchor="t" anchorCtr="0">
            <a:spAutoFit/>
          </a:bodyPr>
          <a:lstStyle/>
          <a:p>
            <a:pPr marL="538163" marR="0" lvl="0" indent="-538163" algn="l" rtl="0">
              <a:lnSpc>
                <a:spcPct val="120000"/>
              </a:lnSpc>
              <a:spcBef>
                <a:spcPts val="0"/>
              </a:spcBef>
              <a:spcAft>
                <a:spcPts val="0"/>
              </a:spcAft>
              <a:buNone/>
            </a:pP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３．昔からの習慣だから</a:t>
            </a:r>
            <a:endParaRPr dirty="0">
              <a:latin typeface="UD デジタル 教科書体 NK-R" panose="02020400000000000000" pitchFamily="18" charset="-128"/>
              <a:ea typeface="UD デジタル 教科書体 NK-R" panose="02020400000000000000" pitchFamily="18" charset="-128"/>
            </a:endParaRPr>
          </a:p>
        </p:txBody>
      </p:sp>
      <p:sp>
        <p:nvSpPr>
          <p:cNvPr id="1108" name="Google Shape;233;p8"/>
          <p:cNvSpPr txBox="1"/>
          <p:nvPr/>
        </p:nvSpPr>
        <p:spPr>
          <a:xfrm>
            <a:off x="234777" y="3883026"/>
            <a:ext cx="7437288" cy="683224"/>
          </a:xfrm>
          <a:prstGeom prst="rect">
            <a:avLst/>
          </a:prstGeom>
          <a:noFill/>
          <a:ln>
            <a:noFill/>
          </a:ln>
        </p:spPr>
        <p:txBody>
          <a:bodyPr spcFirstLastPara="1" wrap="square" lIns="91425" tIns="45700" rIns="91425" bIns="45700" anchor="t" anchorCtr="0">
            <a:spAutoFit/>
          </a:bodyPr>
          <a:lstStyle/>
          <a:p>
            <a:pPr marL="538163" marR="0" lvl="0" indent="-538163" algn="l" rtl="0">
              <a:lnSpc>
                <a:spcPct val="120000"/>
              </a:lnSpc>
              <a:spcBef>
                <a:spcPts val="0"/>
              </a:spcBef>
              <a:spcAft>
                <a:spcPts val="0"/>
              </a:spcAft>
              <a:buNone/>
            </a:pP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２．ごちそうを食べ続けた胃をいたわるため</a:t>
            </a:r>
            <a:endParaRPr sz="1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09" name="Google Shape;234;p8"/>
          <p:cNvSpPr txBox="1"/>
          <p:nvPr/>
        </p:nvSpPr>
        <p:spPr>
          <a:xfrm>
            <a:off x="234776" y="3200401"/>
            <a:ext cx="6450189" cy="682625"/>
          </a:xfrm>
          <a:prstGeom prst="rect">
            <a:avLst/>
          </a:prstGeom>
          <a:noFill/>
          <a:ln>
            <a:noFill/>
          </a:ln>
        </p:spPr>
        <p:txBody>
          <a:bodyPr spcFirstLastPara="1" wrap="square" lIns="91425" tIns="45700" rIns="91425" bIns="45700" anchor="t" anchorCtr="0">
            <a:spAutoFit/>
          </a:bodyPr>
          <a:lstStyle/>
          <a:p>
            <a:pPr marL="538163" marR="0" lvl="0" indent="-538163" algn="l" rtl="0">
              <a:lnSpc>
                <a:spcPct val="120000"/>
              </a:lnSpc>
              <a:spcBef>
                <a:spcPts val="0"/>
              </a:spcBef>
              <a:spcAft>
                <a:spcPts val="0"/>
              </a:spcAft>
              <a:buNone/>
            </a:pP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１．無病息災を願うため</a:t>
            </a:r>
            <a:endParaRPr sz="1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10" name="Google Shape;235;p8"/>
          <p:cNvSpPr txBox="1">
            <a:spLocks noGrp="1"/>
          </p:cNvSpPr>
          <p:nvPr>
            <p:ph type="title"/>
          </p:nvPr>
        </p:nvSpPr>
        <p:spPr>
          <a:xfrm>
            <a:off x="3178175" y="433388"/>
            <a:ext cx="9183810" cy="2613025"/>
          </a:xfrm>
          <a:prstGeom prst="rect">
            <a:avLst/>
          </a:prstGeom>
          <a:noFill/>
          <a:ln>
            <a:noFill/>
          </a:ln>
        </p:spPr>
        <p:txBody>
          <a:bodyPr spcFirstLastPara="1" wrap="square" lIns="91425" tIns="45700" rIns="91425" bIns="45700" anchor="ctr" anchorCtr="0">
            <a:normAutofit/>
          </a:bodyPr>
          <a:lstStyle/>
          <a:p>
            <a:pPr marL="719138" lvl="0" indent="-719138" algn="l" rtl="0">
              <a:lnSpc>
                <a:spcPct val="120000"/>
              </a:lnSpc>
              <a:spcBef>
                <a:spcPts val="0"/>
              </a:spcBef>
              <a:spcAft>
                <a:spcPts val="0"/>
              </a:spcAft>
              <a:buClr>
                <a:schemeClr val="dk1"/>
              </a:buClr>
              <a:buSzPts val="4000"/>
              <a:buFont typeface="Arial"/>
              <a:buNone/>
            </a:pPr>
            <a:r>
              <a:rPr lang="ja-JP" sz="4000" dirty="0"/>
              <a:t>　　１月７日に「春の七草」を入れて炊いた</a:t>
            </a:r>
            <a:br>
              <a:rPr lang="en-US" altLang="ja-JP" sz="4000" dirty="0"/>
            </a:br>
            <a:r>
              <a:rPr lang="ja-JP" sz="4000" dirty="0"/>
              <a:t>おかゆを食べる習慣があります。</a:t>
            </a:r>
            <a:br>
              <a:rPr lang="en-US" altLang="ja-JP" sz="4000" dirty="0"/>
            </a:br>
            <a:r>
              <a:rPr lang="ja-JP" sz="4000" dirty="0"/>
              <a:t>その理由は？</a:t>
            </a:r>
            <a:endParaRPr sz="4000" dirty="0"/>
          </a:p>
        </p:txBody>
      </p:sp>
      <p:sp>
        <p:nvSpPr>
          <p:cNvPr id="1111" name="Google Shape;236;p8"/>
          <p:cNvSpPr txBox="1"/>
          <p:nvPr/>
        </p:nvSpPr>
        <p:spPr>
          <a:xfrm>
            <a:off x="3958143" y="459650"/>
            <a:ext cx="755650" cy="3381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がつ</a:t>
            </a:r>
            <a:endParaRPr dirty="0">
              <a:latin typeface="UD デジタル 教科書体 NK-R" panose="02020400000000000000" pitchFamily="18" charset="-128"/>
              <a:ea typeface="UD デジタル 教科書体 NK-R" panose="02020400000000000000" pitchFamily="18" charset="-128"/>
            </a:endParaRPr>
          </a:p>
        </p:txBody>
      </p:sp>
      <p:sp>
        <p:nvSpPr>
          <p:cNvPr id="1112" name="Google Shape;237;p8"/>
          <p:cNvSpPr txBox="1"/>
          <p:nvPr/>
        </p:nvSpPr>
        <p:spPr>
          <a:xfrm>
            <a:off x="4812609" y="486459"/>
            <a:ext cx="755650" cy="3381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か</a:t>
            </a:r>
            <a:endParaRPr dirty="0">
              <a:latin typeface="UD デジタル 教科書体 NK-R" panose="02020400000000000000" pitchFamily="18" charset="-128"/>
              <a:ea typeface="UD デジタル 教科書体 NK-R" panose="02020400000000000000" pitchFamily="18" charset="-128"/>
            </a:endParaRPr>
          </a:p>
        </p:txBody>
      </p:sp>
      <p:sp>
        <p:nvSpPr>
          <p:cNvPr id="1113" name="Google Shape;238;p8"/>
          <p:cNvSpPr txBox="1"/>
          <p:nvPr/>
        </p:nvSpPr>
        <p:spPr>
          <a:xfrm>
            <a:off x="6096000" y="418543"/>
            <a:ext cx="755650" cy="3381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はる</a:t>
            </a:r>
            <a:endParaRPr dirty="0">
              <a:latin typeface="UD デジタル 教科書体 NK-R" panose="02020400000000000000" pitchFamily="18" charset="-128"/>
              <a:ea typeface="UD デジタル 教科書体 NK-R" panose="02020400000000000000" pitchFamily="18" charset="-128"/>
            </a:endParaRPr>
          </a:p>
        </p:txBody>
      </p:sp>
      <p:sp>
        <p:nvSpPr>
          <p:cNvPr id="1114" name="Google Shape;239;p8"/>
          <p:cNvSpPr txBox="1"/>
          <p:nvPr/>
        </p:nvSpPr>
        <p:spPr>
          <a:xfrm>
            <a:off x="7133765" y="433388"/>
            <a:ext cx="1076601"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なな</a:t>
            </a:r>
            <a:r>
              <a:rPr lang="ja-JP" altLang="en-US"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くさ</a:t>
            </a:r>
            <a:endParaRPr dirty="0">
              <a:latin typeface="UD デジタル 教科書体 NK-R" panose="02020400000000000000" pitchFamily="18" charset="-128"/>
              <a:ea typeface="UD デジタル 教科書体 NK-R" panose="02020400000000000000" pitchFamily="18" charset="-128"/>
            </a:endParaRPr>
          </a:p>
        </p:txBody>
      </p:sp>
      <p:sp>
        <p:nvSpPr>
          <p:cNvPr id="1115" name="Google Shape;241;p8"/>
          <p:cNvSpPr txBox="1"/>
          <p:nvPr/>
        </p:nvSpPr>
        <p:spPr>
          <a:xfrm>
            <a:off x="8864085" y="488340"/>
            <a:ext cx="757238" cy="3381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い</a:t>
            </a:r>
            <a:endParaRPr dirty="0">
              <a:latin typeface="UD デジタル 教科書体 NK-R" panose="02020400000000000000" pitchFamily="18" charset="-128"/>
              <a:ea typeface="UD デジタル 教科書体 NK-R" panose="02020400000000000000" pitchFamily="18" charset="-128"/>
            </a:endParaRPr>
          </a:p>
        </p:txBody>
      </p:sp>
      <p:sp>
        <p:nvSpPr>
          <p:cNvPr id="1116" name="Google Shape;242;p8"/>
          <p:cNvSpPr txBox="1"/>
          <p:nvPr/>
        </p:nvSpPr>
        <p:spPr>
          <a:xfrm>
            <a:off x="10266899" y="492606"/>
            <a:ext cx="757238" cy="3381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た</a:t>
            </a:r>
            <a:endParaRPr dirty="0">
              <a:latin typeface="UD デジタル 教科書体 NK-R" panose="02020400000000000000" pitchFamily="18" charset="-128"/>
              <a:ea typeface="UD デジタル 教科書体 NK-R" panose="02020400000000000000" pitchFamily="18" charset="-128"/>
            </a:endParaRPr>
          </a:p>
        </p:txBody>
      </p:sp>
      <p:sp>
        <p:nvSpPr>
          <p:cNvPr id="1117" name="Google Shape;243;p8"/>
          <p:cNvSpPr txBox="1"/>
          <p:nvPr/>
        </p:nvSpPr>
        <p:spPr>
          <a:xfrm>
            <a:off x="5758815" y="1191528"/>
            <a:ext cx="755650" cy="3381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た</a:t>
            </a:r>
            <a:endParaRPr dirty="0">
              <a:latin typeface="UD デジタル 教科書体 NK-R" panose="02020400000000000000" pitchFamily="18" charset="-128"/>
              <a:ea typeface="UD デジタル 教科書体 NK-R" panose="02020400000000000000" pitchFamily="18" charset="-128"/>
            </a:endParaRPr>
          </a:p>
        </p:txBody>
      </p:sp>
      <p:sp>
        <p:nvSpPr>
          <p:cNvPr id="1118" name="Google Shape;244;p8"/>
          <p:cNvSpPr txBox="1"/>
          <p:nvPr/>
        </p:nvSpPr>
        <p:spPr>
          <a:xfrm>
            <a:off x="7021450" y="1201353"/>
            <a:ext cx="1497259"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しゅうかん</a:t>
            </a:r>
            <a:endParaRPr dirty="0">
              <a:latin typeface="UD デジタル 教科書体 NK-R" panose="02020400000000000000" pitchFamily="18" charset="-128"/>
              <a:ea typeface="UD デジタル 教科書体 NK-R" panose="02020400000000000000" pitchFamily="18" charset="-128"/>
            </a:endParaRPr>
          </a:p>
        </p:txBody>
      </p:sp>
      <p:sp>
        <p:nvSpPr>
          <p:cNvPr id="1119" name="Google Shape;248;p8"/>
          <p:cNvSpPr txBox="1"/>
          <p:nvPr/>
        </p:nvSpPr>
        <p:spPr>
          <a:xfrm>
            <a:off x="5003165" y="1963319"/>
            <a:ext cx="755650" cy="3397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り</a:t>
            </a:r>
            <a:r>
              <a:rPr lang="ja-JP"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ゆう</a:t>
            </a:r>
            <a:endParaRPr dirty="0">
              <a:latin typeface="UD デジタル 教科書体 NK-R" panose="02020400000000000000" pitchFamily="18" charset="-128"/>
              <a:ea typeface="UD デジタル 教科書体 NK-R" panose="02020400000000000000" pitchFamily="18" charset="-128"/>
            </a:endParaRPr>
          </a:p>
        </p:txBody>
      </p:sp>
      <p:sp>
        <p:nvSpPr>
          <p:cNvPr id="1120" name="Google Shape;249;p8"/>
          <p:cNvSpPr txBox="1"/>
          <p:nvPr/>
        </p:nvSpPr>
        <p:spPr>
          <a:xfrm>
            <a:off x="629783" y="3108064"/>
            <a:ext cx="1906508"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む</a:t>
            </a:r>
            <a:r>
              <a:rPr lang="ja-JP" altLang="en-US"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びょうそくさい</a:t>
            </a:r>
            <a:endParaRPr dirty="0">
              <a:latin typeface="UD デジタル 教科書体 NK-R" panose="02020400000000000000" pitchFamily="18" charset="-128"/>
              <a:ea typeface="UD デジタル 教科書体 NK-R" panose="02020400000000000000" pitchFamily="18" charset="-128"/>
            </a:endParaRPr>
          </a:p>
        </p:txBody>
      </p:sp>
      <p:sp>
        <p:nvSpPr>
          <p:cNvPr id="1121" name="Google Shape;253;p8"/>
          <p:cNvSpPr txBox="1"/>
          <p:nvPr/>
        </p:nvSpPr>
        <p:spPr>
          <a:xfrm>
            <a:off x="2643907" y="3079751"/>
            <a:ext cx="723900"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ねが</a:t>
            </a:r>
            <a:endParaRPr dirty="0">
              <a:latin typeface="UD デジタル 教科書体 NK-R" panose="02020400000000000000" pitchFamily="18" charset="-128"/>
              <a:ea typeface="UD デジタル 教科書体 NK-R" panose="02020400000000000000" pitchFamily="18" charset="-128"/>
            </a:endParaRPr>
          </a:p>
        </p:txBody>
      </p:sp>
      <p:sp>
        <p:nvSpPr>
          <p:cNvPr id="1122" name="Google Shape;254;p8"/>
          <p:cNvSpPr txBox="1"/>
          <p:nvPr/>
        </p:nvSpPr>
        <p:spPr>
          <a:xfrm>
            <a:off x="2311525" y="3790450"/>
            <a:ext cx="723900"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た</a:t>
            </a:r>
            <a:endParaRPr dirty="0">
              <a:latin typeface="UD デジタル 教科書体 NK-R" panose="02020400000000000000" pitchFamily="18" charset="-128"/>
              <a:ea typeface="UD デジタル 教科書体 NK-R" panose="02020400000000000000" pitchFamily="18" charset="-128"/>
            </a:endParaRPr>
          </a:p>
        </p:txBody>
      </p:sp>
      <p:sp>
        <p:nvSpPr>
          <p:cNvPr id="1123" name="Google Shape;255;p8"/>
          <p:cNvSpPr txBox="1"/>
          <p:nvPr/>
        </p:nvSpPr>
        <p:spPr>
          <a:xfrm>
            <a:off x="3116566" y="3793249"/>
            <a:ext cx="723900"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つづ</a:t>
            </a:r>
            <a:endParaRPr dirty="0">
              <a:latin typeface="UD デジタル 教科書体 NK-R" panose="02020400000000000000" pitchFamily="18" charset="-128"/>
              <a:ea typeface="UD デジタル 教科書体 NK-R" panose="02020400000000000000" pitchFamily="18" charset="-128"/>
            </a:endParaRPr>
          </a:p>
        </p:txBody>
      </p:sp>
      <p:sp>
        <p:nvSpPr>
          <p:cNvPr id="1124" name="Google Shape;257;p8"/>
          <p:cNvSpPr txBox="1"/>
          <p:nvPr/>
        </p:nvSpPr>
        <p:spPr>
          <a:xfrm>
            <a:off x="629783" y="4705656"/>
            <a:ext cx="723900" cy="3063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むかし</a:t>
            </a:r>
            <a:endParaRPr dirty="0">
              <a:latin typeface="UD デジタル 教科書体 NK-R" panose="02020400000000000000" pitchFamily="18" charset="-128"/>
              <a:ea typeface="UD デジタル 教科書体 NK-R" panose="02020400000000000000" pitchFamily="18" charset="-128"/>
            </a:endParaRPr>
          </a:p>
        </p:txBody>
      </p:sp>
      <p:sp>
        <p:nvSpPr>
          <p:cNvPr id="1125" name="Google Shape;258;p8"/>
          <p:cNvSpPr txBox="1"/>
          <p:nvPr/>
        </p:nvSpPr>
        <p:spPr>
          <a:xfrm>
            <a:off x="2089194" y="4678201"/>
            <a:ext cx="1196559"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しゅう</a:t>
            </a:r>
            <a:r>
              <a:rPr lang="ja-JP" altLang="en-US"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かん</a:t>
            </a:r>
            <a:endParaRPr dirty="0">
              <a:latin typeface="UD デジタル 教科書体 NK-R" panose="02020400000000000000" pitchFamily="18" charset="-128"/>
              <a:ea typeface="UD デジタル 教科書体 NK-R" panose="02020400000000000000" pitchFamily="18" charset="-128"/>
            </a:endParaRPr>
          </a:p>
        </p:txBody>
      </p:sp>
      <p:sp>
        <p:nvSpPr>
          <p:cNvPr id="1126" name="Google Shape;261;p8"/>
          <p:cNvSpPr/>
          <p:nvPr/>
        </p:nvSpPr>
        <p:spPr>
          <a:xfrm>
            <a:off x="0" y="809516"/>
            <a:ext cx="493525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食育クイズ</a:t>
            </a:r>
            <a:r>
              <a:rPr lang="ja-JP" altLang="en-US"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④</a:t>
            </a:r>
            <a:endParaRPr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sp>
        <p:nvSpPr>
          <p:cNvPr id="1127" name="Google Shape;116;p2"/>
          <p:cNvSpPr/>
          <p:nvPr/>
        </p:nvSpPr>
        <p:spPr>
          <a:xfrm>
            <a:off x="103356" y="501651"/>
            <a:ext cx="2959362"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しょくいく</a:t>
            </a:r>
            <a:endParaRPr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sp>
        <p:nvSpPr>
          <p:cNvPr id="1128" name="Google Shape;255;p8"/>
          <p:cNvSpPr txBox="1"/>
          <p:nvPr/>
        </p:nvSpPr>
        <p:spPr>
          <a:xfrm>
            <a:off x="4264871" y="3761625"/>
            <a:ext cx="723900"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4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い</a:t>
            </a:r>
            <a:endParaRPr dirty="0">
              <a:latin typeface="UD デジタル 教科書体 NK-R" panose="02020400000000000000" pitchFamily="18" charset="-128"/>
              <a:ea typeface="UD デジタル 教科書体 NK-R" panose="02020400000000000000" pitchFamily="18" charset="-128"/>
            </a:endParaRPr>
          </a:p>
        </p:txBody>
      </p:sp>
      <p:pic>
        <p:nvPicPr>
          <p:cNvPr id="1129" name="図 4" descr="花の絵_x000a__x000a_中程度の精度で自動的に生成された説明"/>
          <p:cNvPicPr>
            <a:picLocks noChangeAspect="1"/>
          </p:cNvPicPr>
          <p:nvPr/>
        </p:nvPicPr>
        <p:blipFill>
          <a:blip r:embed="rId7"/>
          <a:stretch>
            <a:fillRect/>
          </a:stretch>
        </p:blipFill>
        <p:spPr>
          <a:xfrm>
            <a:off x="7374726" y="2303044"/>
            <a:ext cx="3277972" cy="2425699"/>
          </a:xfrm>
          <a:prstGeom prst="rect">
            <a:avLst/>
          </a:prstGeom>
        </p:spPr>
      </p:pic>
      <p:pic>
        <p:nvPicPr>
          <p:cNvPr id="1130" name="図 6"/>
          <p:cNvPicPr>
            <a:picLocks noChangeAspect="1"/>
          </p:cNvPicPr>
          <p:nvPr/>
        </p:nvPicPr>
        <p:blipFill>
          <a:blip r:embed="rId8"/>
          <a:stretch>
            <a:fillRect/>
          </a:stretch>
        </p:blipFill>
        <p:spPr>
          <a:xfrm>
            <a:off x="9614579" y="4178970"/>
            <a:ext cx="2334736" cy="2425700"/>
          </a:xfrm>
          <a:prstGeom prst="rect">
            <a:avLst/>
          </a:prstGeom>
        </p:spPr>
      </p:pic>
      <p:pic>
        <p:nvPicPr>
          <p:cNvPr id="1131"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59639" y="4984230"/>
            <a:ext cx="487363" cy="487363"/>
          </a:xfrm>
          <a:prstGeom prst="rect">
            <a:avLst/>
          </a:prstGeom>
        </p:spPr>
      </p:pic>
      <p:sp>
        <p:nvSpPr>
          <p:cNvPr id="1132" name="Google Shape;298;p9"/>
          <p:cNvSpPr/>
          <p:nvPr/>
        </p:nvSpPr>
        <p:spPr>
          <a:xfrm>
            <a:off x="96915" y="3072671"/>
            <a:ext cx="798600" cy="796800"/>
          </a:xfrm>
          <a:prstGeom prst="donut">
            <a:avLst>
              <a:gd name="adj" fmla="val 11885"/>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sym typeface="Arial"/>
            </a:endParaRPr>
          </a:p>
        </p:txBody>
      </p:sp>
      <p:sp>
        <p:nvSpPr>
          <p:cNvPr id="1133" name="Google Shape;297;p9"/>
          <p:cNvSpPr/>
          <p:nvPr/>
        </p:nvSpPr>
        <p:spPr>
          <a:xfrm>
            <a:off x="84888" y="3883891"/>
            <a:ext cx="798600" cy="796800"/>
          </a:xfrm>
          <a:prstGeom prst="donut">
            <a:avLst>
              <a:gd name="adj" fmla="val 11885"/>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sym typeface="Arial"/>
            </a:endParaRPr>
          </a:p>
        </p:txBody>
      </p:sp>
      <p:sp>
        <p:nvSpPr>
          <p:cNvPr id="1134" name="Google Shape;299;p9"/>
          <p:cNvSpPr/>
          <p:nvPr/>
        </p:nvSpPr>
        <p:spPr>
          <a:xfrm>
            <a:off x="90746" y="4708932"/>
            <a:ext cx="798600" cy="796800"/>
          </a:xfrm>
          <a:prstGeom prst="donut">
            <a:avLst>
              <a:gd name="adj" fmla="val 11885"/>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sym typeface="Arial"/>
            </a:endParaRPr>
          </a:p>
        </p:txBody>
      </p:sp>
      <p:pic>
        <p:nvPicPr>
          <p:cNvPr id="1135" name="nanakusa">
            <a:hlinkClick r:id="" action="ppaction://media"/>
          </p:cNvPr>
          <p:cNvPicPr>
            <a:picLocks noChangeAspect="1"/>
          </p:cNvPicPr>
          <p:nvPr>
            <a:audioFile r:link="rId3"/>
            <p:extLst>
              <p:ext uri="{DAA4B4D4-6D71-4841-9C94-3DE7FCFB9230}">
                <p14:media xmlns:p14="http://schemas.microsoft.com/office/powerpoint/2010/main" r:embed="rId4">
                  <p14:trim end="43640"/>
                </p14:media>
              </p:ext>
            </p:extLst>
          </p:nvPr>
        </p:nvPicPr>
        <p:blipFill>
          <a:blip r:embed="rId9"/>
          <a:stretch>
            <a:fillRect/>
          </a:stretch>
        </p:blipFill>
        <p:spPr>
          <a:xfrm>
            <a:off x="11585193" y="6134455"/>
            <a:ext cx="580314" cy="5803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112" fill="hold"/>
                                        <p:tgtEl>
                                          <p:spTgt spid="1131"/>
                                        </p:tgtEl>
                                      </p:cBhvr>
                                    </p:cmd>
                                  </p:childTnLst>
                                </p:cTn>
                              </p:par>
                            </p:childTnLst>
                          </p:cTn>
                        </p:par>
                        <p:par>
                          <p:cTn id="7" fill="hold">
                            <p:stCondLst>
                              <p:cond delay="23112"/>
                            </p:stCondLst>
                            <p:childTnLst>
                              <p:par>
                                <p:cTn id="8" presetID="1" presetClass="entr" presetSubtype="0" fill="hold" grpId="0" nodeType="afterEffect">
                                  <p:stCondLst>
                                    <p:cond delay="10000"/>
                                  </p:stCondLst>
                                  <p:childTnLst>
                                    <p:set>
                                      <p:cBhvr>
                                        <p:cTn id="9" dur="1" fill="hold">
                                          <p:stCondLst>
                                            <p:cond delay="0"/>
                                          </p:stCondLst>
                                        </p:cTn>
                                        <p:tgtEl>
                                          <p:spTgt spid="1132"/>
                                        </p:tgtEl>
                                        <p:attrNameLst>
                                          <p:attrName>style.visibility</p:attrName>
                                        </p:attrNameLst>
                                      </p:cBhvr>
                                      <p:to>
                                        <p:strVal val="visible"/>
                                      </p:to>
                                    </p:set>
                                  </p:childTnLst>
                                </p:cTn>
                              </p:par>
                              <p:par>
                                <p:cTn id="10" presetID="1" presetClass="entr" presetSubtype="0" fill="hold" grpId="0" nodeType="withEffect">
                                  <p:stCondLst>
                                    <p:cond delay="10000"/>
                                  </p:stCondLst>
                                  <p:childTnLst>
                                    <p:set>
                                      <p:cBhvr>
                                        <p:cTn id="11" dur="1" fill="hold">
                                          <p:stCondLst>
                                            <p:cond delay="0"/>
                                          </p:stCondLst>
                                        </p:cTn>
                                        <p:tgtEl>
                                          <p:spTgt spid="1133"/>
                                        </p:tgtEl>
                                        <p:attrNameLst>
                                          <p:attrName>style.visibility</p:attrName>
                                        </p:attrNameLst>
                                      </p:cBhvr>
                                      <p:to>
                                        <p:strVal val="visible"/>
                                      </p:to>
                                    </p:set>
                                  </p:childTnLst>
                                </p:cTn>
                              </p:par>
                              <p:par>
                                <p:cTn id="12" presetID="1" presetClass="entr" presetSubtype="0" fill="hold" grpId="0" nodeType="withEffect">
                                  <p:stCondLst>
                                    <p:cond delay="10000"/>
                                  </p:stCondLst>
                                  <p:childTnLst>
                                    <p:set>
                                      <p:cBhvr>
                                        <p:cTn id="13" dur="1" fill="hold">
                                          <p:stCondLst>
                                            <p:cond delay="0"/>
                                          </p:stCondLst>
                                        </p:cTn>
                                        <p:tgtEl>
                                          <p:spTgt spid="1134"/>
                                        </p:tgtEl>
                                        <p:attrNameLst>
                                          <p:attrName>style.visibility</p:attrName>
                                        </p:attrNameLst>
                                      </p:cBhvr>
                                      <p:to>
                                        <p:strVal val="visible"/>
                                      </p:to>
                                    </p:set>
                                  </p:childTnLst>
                                </p:cTn>
                              </p:par>
                              <p:par>
                                <p:cTn id="14" presetID="1" presetClass="mediacall" presetSubtype="0" fill="hold" nodeType="withEffect">
                                  <p:stCondLst>
                                    <p:cond delay="10000"/>
                                  </p:stCondLst>
                                  <p:childTnLst>
                                    <p:cmd type="call" cmd="playFrom(0.0)">
                                      <p:cBhvr>
                                        <p:cTn id="15" dur="3196" fill="hold"/>
                                        <p:tgtEl>
                                          <p:spTgt spid="11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1131"/>
                </p:tgtEl>
              </p:cMediaNode>
            </p:audio>
            <p:audio>
              <p:cMediaNode vol="80000" showWhenStopped="0">
                <p:cTn id="17" fill="hold" display="0">
                  <p:stCondLst>
                    <p:cond delay="indefinite"/>
                  </p:stCondLst>
                  <p:endCondLst>
                    <p:cond evt="onStopAudio" delay="0">
                      <p:tgtEl>
                        <p:sldTgt/>
                      </p:tgtEl>
                    </p:cond>
                  </p:endCondLst>
                </p:cTn>
                <p:tgtEl>
                  <p:spTgt spid="1135"/>
                </p:tgtEl>
              </p:cMediaNode>
            </p:audio>
          </p:childTnLst>
        </p:cTn>
      </p:par>
    </p:tnLst>
    <p:bldLst>
      <p:bldP spid="1132" grpId="0" animBg="1"/>
      <p:bldP spid="1133" grpId="0" animBg="1"/>
      <p:bldP spid="11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1" name="nanakusa">
            <a:hlinkClick r:id="" action="ppaction://media"/>
          </p:cNvPr>
          <p:cNvPicPr>
            <a:picLocks noChangeAspect="1"/>
          </p:cNvPicPr>
          <p:nvPr>
            <a:audioFile r:link="rId1"/>
            <p:extLst>
              <p:ext uri="{DAA4B4D4-6D71-4841-9C94-3DE7FCFB9230}">
                <p14:media xmlns:p14="http://schemas.microsoft.com/office/powerpoint/2010/main" r:embed="rId2">
                  <p14:trim st="3026" end="26383"/>
                </p14:media>
              </p:ext>
            </p:extLst>
          </p:nvPr>
        </p:nvPicPr>
        <p:blipFill>
          <a:blip r:embed="rId7"/>
          <a:stretch>
            <a:fillRect/>
          </a:stretch>
        </p:blipFill>
        <p:spPr>
          <a:xfrm>
            <a:off x="11579270" y="4768611"/>
            <a:ext cx="580314" cy="580314"/>
          </a:xfrm>
          <a:prstGeom prst="rect">
            <a:avLst/>
          </a:prstGeom>
        </p:spPr>
      </p:pic>
      <p:pic>
        <p:nvPicPr>
          <p:cNvPr id="1142" name="図 19" descr="花の絵_x000a__x000a_AI 生成コンテンツは誤りを含む可能性があります。"/>
          <p:cNvPicPr>
            <a:picLocks noChangeAspect="1"/>
          </p:cNvPicPr>
          <p:nvPr/>
        </p:nvPicPr>
        <p:blipFill>
          <a:blip r:embed="rId8"/>
          <a:stretch>
            <a:fillRect/>
          </a:stretch>
        </p:blipFill>
        <p:spPr>
          <a:xfrm>
            <a:off x="0" y="121920"/>
            <a:ext cx="2931795" cy="3429000"/>
          </a:xfrm>
          <a:prstGeom prst="rect">
            <a:avLst/>
          </a:prstGeom>
        </p:spPr>
      </p:pic>
      <p:pic>
        <p:nvPicPr>
          <p:cNvPr id="1143" name="図 21" descr="工場, 花 が含まれている画像_x000a__x000a_AI 生成コンテンツは誤りを含む可能性があります。"/>
          <p:cNvPicPr>
            <a:picLocks noChangeAspect="1"/>
          </p:cNvPicPr>
          <p:nvPr/>
        </p:nvPicPr>
        <p:blipFill>
          <a:blip r:embed="rId9"/>
          <a:stretch>
            <a:fillRect/>
          </a:stretch>
        </p:blipFill>
        <p:spPr>
          <a:xfrm>
            <a:off x="3183178" y="335280"/>
            <a:ext cx="2559444" cy="3002280"/>
          </a:xfrm>
          <a:prstGeom prst="rect">
            <a:avLst/>
          </a:prstGeom>
        </p:spPr>
      </p:pic>
      <p:pic>
        <p:nvPicPr>
          <p:cNvPr id="1144" name="図 23" descr="花の絵_x000a__x000a_AI 生成コンテンツは誤りを含む可能性があります。"/>
          <p:cNvPicPr>
            <a:picLocks noChangeAspect="1"/>
          </p:cNvPicPr>
          <p:nvPr/>
        </p:nvPicPr>
        <p:blipFill>
          <a:blip r:embed="rId10"/>
          <a:stretch>
            <a:fillRect/>
          </a:stretch>
        </p:blipFill>
        <p:spPr>
          <a:xfrm>
            <a:off x="5742622" y="335280"/>
            <a:ext cx="2400776" cy="2820295"/>
          </a:xfrm>
          <a:prstGeom prst="rect">
            <a:avLst/>
          </a:prstGeom>
        </p:spPr>
      </p:pic>
      <p:pic>
        <p:nvPicPr>
          <p:cNvPr id="1145" name="図 25" descr="花の絵と文字の加工写真_x000a__x000a_AI 生成コンテンツは誤りを含む可能性があります。"/>
          <p:cNvPicPr>
            <a:picLocks noChangeAspect="1"/>
          </p:cNvPicPr>
          <p:nvPr/>
        </p:nvPicPr>
        <p:blipFill>
          <a:blip r:embed="rId11"/>
          <a:stretch>
            <a:fillRect/>
          </a:stretch>
        </p:blipFill>
        <p:spPr>
          <a:xfrm>
            <a:off x="8471312" y="524231"/>
            <a:ext cx="2538636" cy="3026689"/>
          </a:xfrm>
          <a:prstGeom prst="rect">
            <a:avLst/>
          </a:prstGeom>
        </p:spPr>
      </p:pic>
      <p:pic>
        <p:nvPicPr>
          <p:cNvPr id="1146" name="図 27" descr="工場 が含まれている画像_x000a__x000a_AI 生成コンテンツは誤りを含む可能性があります。"/>
          <p:cNvPicPr>
            <a:picLocks noChangeAspect="1"/>
          </p:cNvPicPr>
          <p:nvPr/>
        </p:nvPicPr>
        <p:blipFill>
          <a:blip r:embed="rId12"/>
          <a:stretch>
            <a:fillRect/>
          </a:stretch>
        </p:blipFill>
        <p:spPr>
          <a:xfrm>
            <a:off x="546207" y="4420164"/>
            <a:ext cx="2459355" cy="2437836"/>
          </a:xfrm>
          <a:prstGeom prst="rect">
            <a:avLst/>
          </a:prstGeom>
        </p:spPr>
      </p:pic>
      <p:pic>
        <p:nvPicPr>
          <p:cNvPr id="1147" name="図 29" descr="花, 光 が含まれている画像_x000a__x000a_AI 生成コンテンツは誤りを含む可能性があります。"/>
          <p:cNvPicPr>
            <a:picLocks noChangeAspect="1"/>
          </p:cNvPicPr>
          <p:nvPr/>
        </p:nvPicPr>
        <p:blipFill>
          <a:blip r:embed="rId13"/>
          <a:stretch>
            <a:fillRect/>
          </a:stretch>
        </p:blipFill>
        <p:spPr>
          <a:xfrm>
            <a:off x="3893596" y="3520441"/>
            <a:ext cx="2538636" cy="2943346"/>
          </a:xfrm>
          <a:prstGeom prst="rect">
            <a:avLst/>
          </a:prstGeom>
        </p:spPr>
      </p:pic>
      <p:pic>
        <p:nvPicPr>
          <p:cNvPr id="1148" name="図 31" descr="光 が含まれている画像_x000a__x000a_AI 生成コンテンツは誤りを含む可能性があります。"/>
          <p:cNvPicPr>
            <a:picLocks noChangeAspect="1"/>
          </p:cNvPicPr>
          <p:nvPr/>
        </p:nvPicPr>
        <p:blipFill>
          <a:blip r:embed="rId14"/>
          <a:stretch>
            <a:fillRect/>
          </a:stretch>
        </p:blipFill>
        <p:spPr>
          <a:xfrm>
            <a:off x="8078033" y="3547845"/>
            <a:ext cx="2619126" cy="3155574"/>
          </a:xfrm>
          <a:prstGeom prst="rect">
            <a:avLst/>
          </a:prstGeom>
        </p:spPr>
      </p:pic>
      <p:sp>
        <p:nvSpPr>
          <p:cNvPr id="2" name="テキスト ボックス 1">
            <a:extLst>
              <a:ext uri="{FF2B5EF4-FFF2-40B4-BE49-F238E27FC236}">
                <a16:creationId xmlns:a16="http://schemas.microsoft.com/office/drawing/2014/main" id="{86B2814A-DABE-434D-BCEF-EDE93EC1CAE5}"/>
              </a:ext>
            </a:extLst>
          </p:cNvPr>
          <p:cNvSpPr txBox="1"/>
          <p:nvPr/>
        </p:nvSpPr>
        <p:spPr>
          <a:xfrm>
            <a:off x="674914" y="2612571"/>
            <a:ext cx="1872343" cy="830997"/>
          </a:xfrm>
          <a:prstGeom prst="rect">
            <a:avLst/>
          </a:prstGeom>
          <a:solidFill>
            <a:schemeClr val="accent1">
              <a:lumMod val="20000"/>
              <a:lumOff val="80000"/>
            </a:schemeClr>
          </a:solidFill>
        </p:spPr>
        <p:txBody>
          <a:bodyPr wrap="square" rtlCol="0">
            <a:spAutoFit/>
          </a:bodyPr>
          <a:lstStyle/>
          <a:p>
            <a:pPr algn="ctr"/>
            <a:r>
              <a:rPr kumimoji="1" lang="ja-JP" altLang="en-US" sz="4800" dirty="0">
                <a:latin typeface="UD デジタル 教科書体 NK-R" panose="02020400000000000000" pitchFamily="18" charset="-128"/>
                <a:ea typeface="UD デジタル 教科書体 NK-R" panose="02020400000000000000" pitchFamily="18" charset="-128"/>
              </a:rPr>
              <a:t>せり</a:t>
            </a:r>
            <a:endParaRPr kumimoji="1" lang="en-US" altLang="ja-JP" sz="4800" dirty="0">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a:extLst>
              <a:ext uri="{FF2B5EF4-FFF2-40B4-BE49-F238E27FC236}">
                <a16:creationId xmlns:a16="http://schemas.microsoft.com/office/drawing/2014/main" id="{A7366B39-CF8B-43FC-A09A-7B47F88065F9}"/>
              </a:ext>
            </a:extLst>
          </p:cNvPr>
          <p:cNvSpPr txBox="1"/>
          <p:nvPr/>
        </p:nvSpPr>
        <p:spPr>
          <a:xfrm>
            <a:off x="3089148" y="2598003"/>
            <a:ext cx="2052443" cy="830997"/>
          </a:xfrm>
          <a:prstGeom prst="rect">
            <a:avLst/>
          </a:prstGeom>
          <a:solidFill>
            <a:schemeClr val="accent1">
              <a:lumMod val="20000"/>
              <a:lumOff val="80000"/>
            </a:schemeClr>
          </a:solidFill>
        </p:spPr>
        <p:txBody>
          <a:bodyPr wrap="square" rtlCol="0">
            <a:spAutoFit/>
          </a:bodyPr>
          <a:lstStyle/>
          <a:p>
            <a:pPr algn="ctr"/>
            <a:r>
              <a:rPr kumimoji="1" lang="ja-JP" altLang="en-US" sz="4800" dirty="0">
                <a:latin typeface="UD デジタル 教科書体 NK-R" panose="02020400000000000000" pitchFamily="18" charset="-128"/>
                <a:ea typeface="UD デジタル 教科書体 NK-R" panose="02020400000000000000" pitchFamily="18" charset="-128"/>
              </a:rPr>
              <a:t>なずな</a:t>
            </a:r>
          </a:p>
        </p:txBody>
      </p:sp>
      <p:sp>
        <p:nvSpPr>
          <p:cNvPr id="12" name="テキスト ボックス 11">
            <a:extLst>
              <a:ext uri="{FF2B5EF4-FFF2-40B4-BE49-F238E27FC236}">
                <a16:creationId xmlns:a16="http://schemas.microsoft.com/office/drawing/2014/main" id="{9646B71F-0071-4FA4-B482-AE6C98E94511}"/>
              </a:ext>
            </a:extLst>
          </p:cNvPr>
          <p:cNvSpPr txBox="1"/>
          <p:nvPr/>
        </p:nvSpPr>
        <p:spPr>
          <a:xfrm>
            <a:off x="5516497" y="2506562"/>
            <a:ext cx="2538636" cy="830997"/>
          </a:xfrm>
          <a:prstGeom prst="rect">
            <a:avLst/>
          </a:prstGeom>
          <a:solidFill>
            <a:schemeClr val="accent1">
              <a:lumMod val="20000"/>
              <a:lumOff val="80000"/>
            </a:schemeClr>
          </a:solidFill>
        </p:spPr>
        <p:txBody>
          <a:bodyPr wrap="square" rtlCol="0">
            <a:spAutoFit/>
          </a:bodyPr>
          <a:lstStyle/>
          <a:p>
            <a:pPr algn="ctr"/>
            <a:r>
              <a:rPr kumimoji="1" lang="ja-JP" altLang="en-US" sz="4800" dirty="0">
                <a:latin typeface="UD デジタル 教科書体 NK-R" panose="02020400000000000000" pitchFamily="18" charset="-128"/>
                <a:ea typeface="UD デジタル 教科書体 NK-R" panose="02020400000000000000" pitchFamily="18" charset="-128"/>
              </a:rPr>
              <a:t>ごぎょう</a:t>
            </a:r>
          </a:p>
        </p:txBody>
      </p:sp>
      <p:pic>
        <p:nvPicPr>
          <p:cNvPr id="13" name="図 25" descr="花の絵と文字の加工写真_x000a__x000a_AI 生成コンテンツは誤りを含む可能性があります。">
            <a:extLst>
              <a:ext uri="{FF2B5EF4-FFF2-40B4-BE49-F238E27FC236}">
                <a16:creationId xmlns:a16="http://schemas.microsoft.com/office/drawing/2014/main" id="{46FCB7CD-E797-4322-8118-CE5057FDB5BB}"/>
              </a:ext>
            </a:extLst>
          </p:cNvPr>
          <p:cNvPicPr>
            <a:picLocks noChangeAspect="1"/>
          </p:cNvPicPr>
          <p:nvPr/>
        </p:nvPicPr>
        <p:blipFill>
          <a:blip r:embed="rId11"/>
          <a:stretch>
            <a:fillRect/>
          </a:stretch>
        </p:blipFill>
        <p:spPr>
          <a:xfrm>
            <a:off x="8538940" y="416879"/>
            <a:ext cx="2538636" cy="3026689"/>
          </a:xfrm>
          <a:prstGeom prst="rect">
            <a:avLst/>
          </a:prstGeom>
        </p:spPr>
      </p:pic>
      <p:sp>
        <p:nvSpPr>
          <p:cNvPr id="14" name="テキスト ボックス 13">
            <a:extLst>
              <a:ext uri="{FF2B5EF4-FFF2-40B4-BE49-F238E27FC236}">
                <a16:creationId xmlns:a16="http://schemas.microsoft.com/office/drawing/2014/main" id="{55F82B0E-A08A-4FFD-9AD0-5F735EEB5A1D}"/>
              </a:ext>
            </a:extLst>
          </p:cNvPr>
          <p:cNvSpPr txBox="1"/>
          <p:nvPr/>
        </p:nvSpPr>
        <p:spPr>
          <a:xfrm>
            <a:off x="8718737" y="2506561"/>
            <a:ext cx="2619125" cy="830997"/>
          </a:xfrm>
          <a:prstGeom prst="rect">
            <a:avLst/>
          </a:prstGeom>
          <a:solidFill>
            <a:schemeClr val="accent1">
              <a:lumMod val="20000"/>
              <a:lumOff val="80000"/>
            </a:schemeClr>
          </a:solidFill>
        </p:spPr>
        <p:txBody>
          <a:bodyPr wrap="square" rtlCol="0">
            <a:spAutoFit/>
          </a:bodyPr>
          <a:lstStyle/>
          <a:p>
            <a:pPr algn="ctr"/>
            <a:r>
              <a:rPr kumimoji="1" lang="ja-JP" altLang="en-US" sz="4800" dirty="0">
                <a:latin typeface="UD デジタル 教科書体 NK-R" panose="02020400000000000000" pitchFamily="18" charset="-128"/>
                <a:ea typeface="UD デジタル 教科書体 NK-R" panose="02020400000000000000" pitchFamily="18" charset="-128"/>
              </a:rPr>
              <a:t>はこべら</a:t>
            </a:r>
          </a:p>
        </p:txBody>
      </p:sp>
      <p:sp>
        <p:nvSpPr>
          <p:cNvPr id="15" name="テキスト ボックス 14">
            <a:extLst>
              <a:ext uri="{FF2B5EF4-FFF2-40B4-BE49-F238E27FC236}">
                <a16:creationId xmlns:a16="http://schemas.microsoft.com/office/drawing/2014/main" id="{C9450C4F-22EC-4759-AE1E-1B8B5ED8A6BE}"/>
              </a:ext>
            </a:extLst>
          </p:cNvPr>
          <p:cNvSpPr txBox="1"/>
          <p:nvPr/>
        </p:nvSpPr>
        <p:spPr>
          <a:xfrm>
            <a:off x="212540" y="3589167"/>
            <a:ext cx="3121210" cy="830997"/>
          </a:xfrm>
          <a:prstGeom prst="rect">
            <a:avLst/>
          </a:prstGeom>
          <a:solidFill>
            <a:schemeClr val="accent1">
              <a:lumMod val="20000"/>
              <a:lumOff val="80000"/>
            </a:schemeClr>
          </a:solidFill>
        </p:spPr>
        <p:txBody>
          <a:bodyPr wrap="square" rtlCol="0">
            <a:spAutoFit/>
          </a:bodyPr>
          <a:lstStyle/>
          <a:p>
            <a:pPr algn="ctr"/>
            <a:r>
              <a:rPr kumimoji="1" lang="ja-JP" altLang="en-US" sz="4800" dirty="0">
                <a:latin typeface="UD デジタル 教科書体 NK-R" panose="02020400000000000000" pitchFamily="18" charset="-128"/>
                <a:ea typeface="UD デジタル 教科書体 NK-R" panose="02020400000000000000" pitchFamily="18" charset="-128"/>
              </a:rPr>
              <a:t>ほとけの</a:t>
            </a:r>
            <a:r>
              <a:rPr kumimoji="1" lang="ja-JP" altLang="en-US" sz="4800" dirty="0" err="1">
                <a:latin typeface="UD デジタル 教科書体 NK-R" panose="02020400000000000000" pitchFamily="18" charset="-128"/>
                <a:ea typeface="UD デジタル 教科書体 NK-R" panose="02020400000000000000" pitchFamily="18" charset="-128"/>
              </a:rPr>
              <a:t>ざ</a:t>
            </a:r>
            <a:endParaRPr kumimoji="1" lang="ja-JP" altLang="en-US" sz="4800" dirty="0">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a:extLst>
              <a:ext uri="{FF2B5EF4-FFF2-40B4-BE49-F238E27FC236}">
                <a16:creationId xmlns:a16="http://schemas.microsoft.com/office/drawing/2014/main" id="{EE6E2A61-AA49-410E-A98B-6A77486BF730}"/>
              </a:ext>
            </a:extLst>
          </p:cNvPr>
          <p:cNvSpPr txBox="1"/>
          <p:nvPr/>
        </p:nvSpPr>
        <p:spPr>
          <a:xfrm>
            <a:off x="5236210" y="5777849"/>
            <a:ext cx="2084056" cy="830997"/>
          </a:xfrm>
          <a:prstGeom prst="rect">
            <a:avLst/>
          </a:prstGeom>
          <a:solidFill>
            <a:schemeClr val="accent1">
              <a:lumMod val="20000"/>
              <a:lumOff val="80000"/>
            </a:schemeClr>
          </a:solidFill>
        </p:spPr>
        <p:txBody>
          <a:bodyPr wrap="square" rtlCol="0">
            <a:spAutoFit/>
          </a:bodyPr>
          <a:lstStyle/>
          <a:p>
            <a:pPr algn="ctr"/>
            <a:r>
              <a:rPr kumimoji="1" lang="ja-JP" altLang="en-US" sz="4800" dirty="0">
                <a:latin typeface="UD デジタル 教科書体 NK-R" panose="02020400000000000000" pitchFamily="18" charset="-128"/>
                <a:ea typeface="UD デジタル 教科書体 NK-R" panose="02020400000000000000" pitchFamily="18" charset="-128"/>
              </a:rPr>
              <a:t>すずな</a:t>
            </a:r>
          </a:p>
        </p:txBody>
      </p:sp>
      <p:sp>
        <p:nvSpPr>
          <p:cNvPr id="17" name="テキスト ボックス 16">
            <a:extLst>
              <a:ext uri="{FF2B5EF4-FFF2-40B4-BE49-F238E27FC236}">
                <a16:creationId xmlns:a16="http://schemas.microsoft.com/office/drawing/2014/main" id="{019CC2CC-D82B-4589-9251-140311542346}"/>
              </a:ext>
            </a:extLst>
          </p:cNvPr>
          <p:cNvSpPr txBox="1"/>
          <p:nvPr/>
        </p:nvSpPr>
        <p:spPr>
          <a:xfrm>
            <a:off x="6785815" y="4142204"/>
            <a:ext cx="2754643" cy="830997"/>
          </a:xfrm>
          <a:prstGeom prst="rect">
            <a:avLst/>
          </a:prstGeom>
          <a:solidFill>
            <a:schemeClr val="accent1">
              <a:lumMod val="20000"/>
              <a:lumOff val="80000"/>
            </a:schemeClr>
          </a:solidFill>
        </p:spPr>
        <p:txBody>
          <a:bodyPr wrap="square" rtlCol="0">
            <a:spAutoFit/>
          </a:bodyPr>
          <a:lstStyle/>
          <a:p>
            <a:pPr algn="ctr"/>
            <a:r>
              <a:rPr kumimoji="1" lang="ja-JP" altLang="en-US" sz="4800" dirty="0">
                <a:latin typeface="UD デジタル 教科書体 NK-R" panose="02020400000000000000" pitchFamily="18" charset="-128"/>
                <a:ea typeface="UD デジタル 教科書体 NK-R" panose="02020400000000000000" pitchFamily="18" charset="-128"/>
              </a:rPr>
              <a:t>すずしろ</a:t>
            </a:r>
          </a:p>
        </p:txBody>
      </p:sp>
      <p:pic>
        <p:nvPicPr>
          <p:cNvPr id="3" name="nanakusa">
            <a:hlinkClick r:id="" action="ppaction://media"/>
            <a:extLst>
              <a:ext uri="{FF2B5EF4-FFF2-40B4-BE49-F238E27FC236}">
                <a16:creationId xmlns:a16="http://schemas.microsoft.com/office/drawing/2014/main" id="{43A8F7D2-7769-05B8-A857-F677EB75D548}"/>
              </a:ext>
            </a:extLst>
          </p:cNvPr>
          <p:cNvPicPr>
            <a:picLocks noChangeAspect="1"/>
          </p:cNvPicPr>
          <p:nvPr>
            <a:audioFile r:link="rId1"/>
            <p:extLst>
              <p:ext uri="{DAA4B4D4-6D71-4841-9C94-3DE7FCFB9230}">
                <p14:media xmlns:p14="http://schemas.microsoft.com/office/powerpoint/2010/main" r:embed="rId2">
                  <p14:trim st="25325"/>
                </p14:media>
              </p:ext>
            </p:extLst>
          </p:nvPr>
        </p:nvPicPr>
        <p:blipFill>
          <a:blip r:embed="rId7"/>
          <a:stretch>
            <a:fillRect/>
          </a:stretch>
        </p:blipFill>
        <p:spPr>
          <a:xfrm>
            <a:off x="11579270" y="6028532"/>
            <a:ext cx="580314" cy="580314"/>
          </a:xfrm>
          <a:prstGeom prst="rect">
            <a:avLst/>
          </a:prstGeom>
        </p:spPr>
      </p:pic>
      <p:pic>
        <p:nvPicPr>
          <p:cNvPr id="4" name="0.8">
            <a:hlinkClick r:id="" action="ppaction://media"/>
            <a:extLst>
              <a:ext uri="{FF2B5EF4-FFF2-40B4-BE49-F238E27FC236}">
                <a16:creationId xmlns:a16="http://schemas.microsoft.com/office/drawing/2014/main" id="{5E13DEF4-18F2-2636-5E61-168C1CEF3F94}"/>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625745" y="5441204"/>
            <a:ext cx="487363" cy="487363"/>
          </a:xfrm>
          <a:prstGeom prst="rect">
            <a:avLst/>
          </a:prstGeom>
        </p:spPr>
      </p:pic>
    </p:spTree>
    <p:extLst>
      <p:ext uri="{BB962C8B-B14F-4D97-AF65-F5344CB8AC3E}">
        <p14:creationId xmlns:p14="http://schemas.microsoft.com/office/powerpoint/2010/main" val="79656899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427" fill="hold"/>
                                        <p:tgtEl>
                                          <p:spTgt spid="1141"/>
                                        </p:tgtEl>
                                      </p:cBhvr>
                                    </p:cmd>
                                  </p:childTnLst>
                                </p:cTn>
                              </p:par>
                              <p:par>
                                <p:cTn id="7" presetID="1" presetClass="mediacall" presetSubtype="0" fill="hold" nodeType="withEffect">
                                  <p:stCondLst>
                                    <p:cond delay="18000"/>
                                  </p:stCondLst>
                                  <p:childTnLst>
                                    <p:cmd type="call" cmd="playFrom(0.0)">
                                      <p:cBhvr>
                                        <p:cTn id="8" dur="11592" fill="hold"/>
                                        <p:tgtEl>
                                          <p:spTgt spid="4"/>
                                        </p:tgtEl>
                                      </p:cBhvr>
                                    </p:cmd>
                                  </p:childTnLst>
                                </p:cTn>
                              </p:par>
                              <p:par>
                                <p:cTn id="9" presetID="16" presetClass="entr" presetSubtype="21" fill="hold" grpId="0" nodeType="withEffect">
                                  <p:stCondLst>
                                    <p:cond delay="1800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grpId="0" nodeType="withEffect">
                                  <p:stCondLst>
                                    <p:cond delay="2000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2150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2300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2425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2575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2700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 presetClass="mediacall" presetSubtype="0" fill="hold" nodeType="withEffect">
                                  <p:stCondLst>
                                    <p:cond delay="29500"/>
                                  </p:stCondLst>
                                  <p:childTnLst>
                                    <p:cmd type="call" cmd="playFrom(0.0)">
                                      <p:cBhvr>
                                        <p:cTn id="31" dur="21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1141"/>
                </p:tgtEl>
              </p:cMediaNode>
            </p:audio>
            <p:audio>
              <p:cMediaNode vol="80000" showWhenStopped="0">
                <p:cTn id="33" fill="hold" display="0">
                  <p:stCondLst>
                    <p:cond delay="indefinite"/>
                  </p:stCondLst>
                  <p:endCondLst>
                    <p:cond evt="onStopAudio" delay="0">
                      <p:tgtEl>
                        <p:sldTgt/>
                      </p:tgtEl>
                    </p:cond>
                  </p:endCondLst>
                </p:cTn>
                <p:tgtEl>
                  <p:spTgt spid="3"/>
                </p:tgtEl>
              </p:cMediaNode>
            </p:audio>
            <p:audio>
              <p:cMediaNode vol="80000" showWhenStopped="0">
                <p:cTn id="34" fill="hold" display="0">
                  <p:stCondLst>
                    <p:cond delay="indefinite"/>
                  </p:stCondLst>
                  <p:endCondLst>
                    <p:cond evt="onStopAudio" delay="0">
                      <p:tgtEl>
                        <p:sldTgt/>
                      </p:tgtEl>
                    </p:cond>
                  </p:endCondLst>
                </p:cTn>
                <p:tgtEl>
                  <p:spTgt spid="4"/>
                </p:tgtEl>
              </p:cMediaNode>
            </p:audio>
          </p:childTnLst>
        </p:cTn>
      </p:par>
    </p:tnLst>
    <p:bldLst>
      <p:bldP spid="2" grpId="0" animBg="1"/>
      <p:bldP spid="11" grpId="0" animBg="1"/>
      <p:bldP spid="12" grpId="0" animBg="1"/>
      <p:bldP spid="14" grpId="0" animBg="1"/>
      <p:bldP spid="15" grpId="0" animBg="1"/>
      <p:bldP spid="16" grpId="0" animBg="1"/>
      <p:bldP spid="17" grpId="0" animBg="1"/>
    </p:bldLst>
  </p:timing>
</p:sld>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atMod val="130000"/>
              </a:schemeClr>
            </a:gs>
            <a:gs pos="100000">
              <a:schemeClr val="phClr">
                <a:tint val="50000"/>
                <a:satMod val="350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atMod val="130000"/>
              </a:schemeClr>
            </a:gs>
            <a:gs pos="100000">
              <a:schemeClr val="phClr">
                <a:tint val="50000"/>
                <a:satMod val="350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836</TotalTime>
  <Words>1503</Words>
  <Application>Microsoft Office PowerPoint</Application>
  <PresentationFormat>ワイド画面</PresentationFormat>
  <Paragraphs>239</Paragraphs>
  <Slides>13</Slides>
  <Notes>13</Notes>
  <HiddenSlides>0</HiddenSlides>
  <MMClips>29</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13</vt:i4>
      </vt:variant>
    </vt:vector>
  </HeadingPairs>
  <TitlesOfParts>
    <vt:vector size="18" baseType="lpstr">
      <vt:lpstr>UD デジタル 教科書体 NK-B</vt:lpstr>
      <vt:lpstr>UD デジタル 教科書体 NK-R</vt:lpstr>
      <vt:lpstr>Arial</vt:lpstr>
      <vt:lpstr>Calibri</vt:lpstr>
      <vt:lpstr>Office テーマ</vt:lpstr>
      <vt:lpstr>食育クイズ（和食編）</vt:lpstr>
      <vt:lpstr>　　　　　　□に入る数字はなに？</vt:lpstr>
      <vt:lpstr>エネルギーのもと</vt:lpstr>
      <vt:lpstr>　　切り身の魚の盛りつけ方です。 正しいのはどれでしょう？</vt:lpstr>
      <vt:lpstr>PowerPoint プレゼンテーション</vt:lpstr>
      <vt:lpstr>　　　バランスよく食べるための目安として、食品の頭文字を並べた言葉はどれでしょう？</vt:lpstr>
      <vt:lpstr>PowerPoint プレゼンテーション</vt:lpstr>
      <vt:lpstr>　　１月７日に「春の七草」を入れて炊いた おかゆを食べる習慣があります。 その理由は？</vt:lpstr>
      <vt:lpstr>PowerPoint プレゼンテーション</vt:lpstr>
      <vt:lpstr>　　　節分の日に玄関前にひいらぎの葉とある 魚の頭を飾ります。なんの魚でしょうか？</vt:lpstr>
      <vt:lpstr>　　　お祝いの時は赤飯を食べます。 なぜ、赤飯を食べるのでしょう？</vt:lpstr>
      <vt:lpstr>PowerPoint プレゼンテーション</vt:lpstr>
      <vt:lpstr>和食を食べましょう！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食育クイズ（和食編）</dc:title>
  <dc:creator>柿崎 智江</dc:creator>
  <cp:lastModifiedBy>guest-01</cp:lastModifiedBy>
  <cp:revision>42</cp:revision>
  <dcterms:created xsi:type="dcterms:W3CDTF">2023-07-21T11:41:33Z</dcterms:created>
  <dcterms:modified xsi:type="dcterms:W3CDTF">2025-12-23T06:35:30Z</dcterms:modified>
</cp:coreProperties>
</file>